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665" r:id="rId2"/>
    <p:sldMasterId id="2147483685" r:id="rId3"/>
  </p:sldMasterIdLst>
  <p:notesMasterIdLst>
    <p:notesMasterId r:id="rId17"/>
  </p:notesMasterIdLst>
  <p:handoutMasterIdLst>
    <p:handoutMasterId r:id="rId18"/>
  </p:handoutMasterIdLst>
  <p:sldIdLst>
    <p:sldId id="268" r:id="rId4"/>
    <p:sldId id="768" r:id="rId5"/>
    <p:sldId id="769" r:id="rId6"/>
    <p:sldId id="299" r:id="rId7"/>
    <p:sldId id="767" r:id="rId8"/>
    <p:sldId id="770" r:id="rId9"/>
    <p:sldId id="771" r:id="rId10"/>
    <p:sldId id="772" r:id="rId11"/>
    <p:sldId id="773" r:id="rId12"/>
    <p:sldId id="774" r:id="rId13"/>
    <p:sldId id="775" r:id="rId14"/>
    <p:sldId id="776" r:id="rId15"/>
    <p:sldId id="300" r:id="rId16"/>
  </p:sldIdLst>
  <p:sldSz cx="100584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322"/>
    <a:srgbClr val="1429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57" autoAdjust="0"/>
    <p:restoredTop sz="95400"/>
  </p:normalViewPr>
  <p:slideViewPr>
    <p:cSldViewPr snapToGrid="0" snapToObjects="1">
      <p:cViewPr varScale="1">
        <p:scale>
          <a:sx n="89" d="100"/>
          <a:sy n="89" d="100"/>
        </p:scale>
        <p:origin x="1152" y="168"/>
      </p:cViewPr>
      <p:guideLst>
        <p:guide orient="horz" pos="2448"/>
        <p:guide pos="3168"/>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1" d="100"/>
          <a:sy n="91" d="100"/>
        </p:scale>
        <p:origin x="-4280" y="-33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ECE_handoutmast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8450729"/>
            <a:ext cx="6858000" cy="705971"/>
          </a:xfrm>
          <a:prstGeom prst="rect">
            <a:avLst/>
          </a:prstGeom>
        </p:spPr>
      </p:pic>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solidFill>
                <a:srgbClr val="142958"/>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7356FF-FEF1-EF48-BD73-4B95B2E46E83}" type="datetimeFigureOut">
              <a:rPr lang="en-US" smtClean="0">
                <a:solidFill>
                  <a:srgbClr val="F16322"/>
                </a:solidFill>
              </a:rPr>
              <a:t>6/12/18</a:t>
            </a:fld>
            <a:endParaRPr lang="en-US" dirty="0">
              <a:solidFill>
                <a:srgbClr val="F16322"/>
              </a:solidFill>
            </a:endParaRPr>
          </a:p>
        </p:txBody>
      </p:sp>
      <p:sp>
        <p:nvSpPr>
          <p:cNvPr id="5" name="Slide Number Placeholder 4"/>
          <p:cNvSpPr>
            <a:spLocks noGrp="1"/>
          </p:cNvSpPr>
          <p:nvPr>
            <p:ph type="sldNum" sz="quarter" idx="3"/>
          </p:nvPr>
        </p:nvSpPr>
        <p:spPr>
          <a:xfrm>
            <a:off x="6476999" y="8889999"/>
            <a:ext cx="379413" cy="252413"/>
          </a:xfrm>
          <a:prstGeom prst="rect">
            <a:avLst/>
          </a:prstGeom>
        </p:spPr>
        <p:txBody>
          <a:bodyPr vert="horz" lIns="91440" tIns="45720" rIns="91440" bIns="45720" rtlCol="0" anchor="b"/>
          <a:lstStyle>
            <a:lvl1pPr algn="r">
              <a:defRPr sz="1200"/>
            </a:lvl1pPr>
          </a:lstStyle>
          <a:p>
            <a:fld id="{D3CEFB91-0E46-0049-83A0-416CE6334971}" type="slidenum">
              <a:rPr lang="en-US" smtClean="0">
                <a:solidFill>
                  <a:schemeClr val="bg1"/>
                </a:solidFill>
                <a:latin typeface="OfficinaSansITCStd Book"/>
                <a:cs typeface="OfficinaSansITCStd Book"/>
              </a:rPr>
              <a:t>‹#›</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2004881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rgbClr val="142958"/>
                </a:solidFil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rgbClr val="F16322"/>
                </a:solidFill>
              </a:defRPr>
            </a:lvl1pPr>
          </a:lstStyle>
          <a:p>
            <a:fld id="{DBF7D493-8EEB-7E45-916B-5FBC49ABC710}" type="datetimeFigureOut">
              <a:rPr lang="en-US" smtClean="0"/>
              <a:pPr/>
              <a:t>6/12/18</a:t>
            </a:fld>
            <a:endParaRPr lang="en-US" dirty="0"/>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CE_handoutmast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8450729"/>
            <a:ext cx="6858000" cy="705971"/>
          </a:xfrm>
          <a:prstGeom prst="rect">
            <a:avLst/>
          </a:prstGeom>
        </p:spPr>
      </p:pic>
      <p:sp>
        <p:nvSpPr>
          <p:cNvPr id="9" name="Slide Number Placeholder 4"/>
          <p:cNvSpPr>
            <a:spLocks noGrp="1"/>
          </p:cNvSpPr>
          <p:nvPr>
            <p:ph type="sldNum" sz="quarter" idx="5"/>
          </p:nvPr>
        </p:nvSpPr>
        <p:spPr>
          <a:xfrm>
            <a:off x="6476999" y="8889999"/>
            <a:ext cx="379413" cy="252413"/>
          </a:xfrm>
          <a:prstGeom prst="rect">
            <a:avLst/>
          </a:prstGeom>
        </p:spPr>
        <p:txBody>
          <a:bodyPr vert="horz" lIns="91440" tIns="45720" rIns="91440" bIns="45720" rtlCol="0" anchor="b"/>
          <a:lstStyle>
            <a:lvl1pPr algn="r">
              <a:defRPr sz="1200"/>
            </a:lvl1pPr>
          </a:lstStyle>
          <a:p>
            <a:fld id="{D3CEFB91-0E46-0049-83A0-416CE6334971}" type="slidenum">
              <a:rPr lang="en-US" smtClean="0">
                <a:solidFill>
                  <a:schemeClr val="bg1"/>
                </a:solidFill>
                <a:latin typeface="OfficinaSansITCStd Book"/>
                <a:cs typeface="OfficinaSansITCStd Book"/>
              </a:rPr>
              <a:t>‹#›</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3356410833"/>
      </p:ext>
    </p:extLst>
  </p:cSld>
  <p:clrMap bg1="lt1" tx1="dk1" bg2="lt2" tx2="dk2" accent1="accent1" accent2="accent2" accent3="accent3" accent4="accent4" accent5="accent5" accent6="accent6" hlink="hlink" folHlink="folHlink"/>
  <p:notesStyle>
    <a:lvl1pPr marL="0" algn="l" defTabSz="509412" rtl="0" eaLnBrk="1" latinLnBrk="0" hangingPunct="1">
      <a:defRPr sz="1300" kern="1200">
        <a:solidFill>
          <a:schemeClr val="tx1"/>
        </a:solidFill>
        <a:latin typeface="+mn-lt"/>
        <a:ea typeface="+mn-ea"/>
        <a:cs typeface="+mn-cs"/>
      </a:defRPr>
    </a:lvl1pPr>
    <a:lvl2pPr marL="509412" algn="l" defTabSz="509412" rtl="0" eaLnBrk="1" latinLnBrk="0" hangingPunct="1">
      <a:defRPr sz="1300" kern="1200">
        <a:solidFill>
          <a:schemeClr val="tx1"/>
        </a:solidFill>
        <a:latin typeface="+mn-lt"/>
        <a:ea typeface="+mn-ea"/>
        <a:cs typeface="+mn-cs"/>
      </a:defRPr>
    </a:lvl2pPr>
    <a:lvl3pPr marL="1018824" algn="l" defTabSz="509412" rtl="0" eaLnBrk="1" latinLnBrk="0" hangingPunct="1">
      <a:defRPr sz="1300" kern="1200">
        <a:solidFill>
          <a:schemeClr val="tx1"/>
        </a:solidFill>
        <a:latin typeface="+mn-lt"/>
        <a:ea typeface="+mn-ea"/>
        <a:cs typeface="+mn-cs"/>
      </a:defRPr>
    </a:lvl3pPr>
    <a:lvl4pPr marL="1528237" algn="l" defTabSz="509412" rtl="0" eaLnBrk="1" latinLnBrk="0" hangingPunct="1">
      <a:defRPr sz="1300" kern="1200">
        <a:solidFill>
          <a:schemeClr val="tx1"/>
        </a:solidFill>
        <a:latin typeface="+mn-lt"/>
        <a:ea typeface="+mn-ea"/>
        <a:cs typeface="+mn-cs"/>
      </a:defRPr>
    </a:lvl4pPr>
    <a:lvl5pPr marL="2037649" algn="l" defTabSz="509412" rtl="0" eaLnBrk="1" latinLnBrk="0" hangingPunct="1">
      <a:defRPr sz="1300" kern="1200">
        <a:solidFill>
          <a:schemeClr val="tx1"/>
        </a:solidFill>
        <a:latin typeface="+mn-lt"/>
        <a:ea typeface="+mn-ea"/>
        <a:cs typeface="+mn-cs"/>
      </a:defRPr>
    </a:lvl5pPr>
    <a:lvl6pPr marL="2547061" algn="l" defTabSz="509412" rtl="0" eaLnBrk="1" latinLnBrk="0" hangingPunct="1">
      <a:defRPr sz="1300" kern="1200">
        <a:solidFill>
          <a:schemeClr val="tx1"/>
        </a:solidFill>
        <a:latin typeface="+mn-lt"/>
        <a:ea typeface="+mn-ea"/>
        <a:cs typeface="+mn-cs"/>
      </a:defRPr>
    </a:lvl6pPr>
    <a:lvl7pPr marL="3056473" algn="l" defTabSz="509412" rtl="0" eaLnBrk="1" latinLnBrk="0" hangingPunct="1">
      <a:defRPr sz="1300" kern="1200">
        <a:solidFill>
          <a:schemeClr val="tx1"/>
        </a:solidFill>
        <a:latin typeface="+mn-lt"/>
        <a:ea typeface="+mn-ea"/>
        <a:cs typeface="+mn-cs"/>
      </a:defRPr>
    </a:lvl7pPr>
    <a:lvl8pPr marL="3565886" algn="l" defTabSz="509412" rtl="0" eaLnBrk="1" latinLnBrk="0" hangingPunct="1">
      <a:defRPr sz="1300" kern="1200">
        <a:solidFill>
          <a:schemeClr val="tx1"/>
        </a:solidFill>
        <a:latin typeface="+mn-lt"/>
        <a:ea typeface="+mn-ea"/>
        <a:cs typeface="+mn-cs"/>
      </a:defRPr>
    </a:lvl8pPr>
    <a:lvl9pPr marL="4075298" algn="l" defTabSz="50941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EFB91-0E46-0049-83A0-416CE6334971}" type="slidenum">
              <a:rPr lang="en-US" smtClean="0">
                <a:solidFill>
                  <a:schemeClr val="bg1"/>
                </a:solidFill>
                <a:latin typeface="OfficinaSansITCStd Book"/>
                <a:cs typeface="OfficinaSansITCStd Book"/>
              </a:rPr>
              <a:t>1</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162766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EFB91-0E46-0049-83A0-416CE6334971}" type="slidenum">
              <a:rPr lang="en-US" smtClean="0">
                <a:solidFill>
                  <a:schemeClr val="bg1"/>
                </a:solidFill>
                <a:latin typeface="OfficinaSansITCStd Book"/>
                <a:cs typeface="OfficinaSansITCStd Book"/>
              </a:rPr>
              <a:t>4</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786915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w/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44499" y="619125"/>
            <a:ext cx="9150437" cy="742950"/>
          </a:xfrm>
          <a:prstGeom prst="rect">
            <a:avLst/>
          </a:prstGeom>
        </p:spPr>
        <p:txBody>
          <a:bodyPr vert="horz"/>
          <a:lstStyle>
            <a:lvl1pPr marL="0" indent="0">
              <a:buNone/>
              <a:defRPr sz="4800" b="1" baseline="0">
                <a:solidFill>
                  <a:srgbClr val="142958"/>
                </a:solidFill>
                <a:latin typeface="Arial Narrow" panose="020B0606020202030204" pitchFamily="34" charset="0"/>
                <a:cs typeface="Arial Narrow" panose="020B0606020202030204" pitchFamily="34" charset="0"/>
              </a:defRPr>
            </a:lvl1pPr>
          </a:lstStyle>
          <a:p>
            <a:pPr lvl="0"/>
            <a:r>
              <a:rPr lang="en-US" dirty="0"/>
              <a:t>ECE ILLINOIS 4:3 TEMPLATE</a:t>
            </a:r>
          </a:p>
        </p:txBody>
      </p:sp>
      <p:sp>
        <p:nvSpPr>
          <p:cNvPr id="5" name="Text Placeholder 4"/>
          <p:cNvSpPr>
            <a:spLocks noGrp="1"/>
          </p:cNvSpPr>
          <p:nvPr>
            <p:ph type="body" sz="quarter" idx="11" hasCustomPrompt="1"/>
          </p:nvPr>
        </p:nvSpPr>
        <p:spPr>
          <a:xfrm>
            <a:off x="444500" y="1570071"/>
            <a:ext cx="9150436" cy="327310"/>
          </a:xfrm>
          <a:prstGeom prst="rect">
            <a:avLst/>
          </a:prstGeom>
        </p:spPr>
        <p:txBody>
          <a:bodyPr vert="horz"/>
          <a:lstStyle>
            <a:lvl1pPr marL="0" indent="0">
              <a:buNone/>
              <a:defRPr sz="1700" baseline="0">
                <a:solidFill>
                  <a:srgbClr val="F1632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err="1"/>
              <a:t>Raluca</a:t>
            </a:r>
            <a:r>
              <a:rPr lang="en-US" dirty="0"/>
              <a:t> </a:t>
            </a:r>
            <a:r>
              <a:rPr lang="en-US" dirty="0" err="1"/>
              <a:t>Ilie</a:t>
            </a:r>
            <a:endParaRPr lang="en-US" dirty="0"/>
          </a:p>
        </p:txBody>
      </p:sp>
    </p:spTree>
    <p:extLst>
      <p:ext uri="{BB962C8B-B14F-4D97-AF65-F5344CB8AC3E}">
        <p14:creationId xmlns:p14="http://schemas.microsoft.com/office/powerpoint/2010/main" val="1797460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444500" y="731519"/>
            <a:ext cx="4673600" cy="630555"/>
          </a:xfrm>
          <a:prstGeom prst="rect">
            <a:avLst/>
          </a:prstGeom>
        </p:spPr>
        <p:txBody>
          <a:bodyPr vert="horz"/>
          <a:lstStyle>
            <a:lvl1pPr marL="0" indent="0">
              <a:buNone/>
              <a:defRPr sz="4800" b="1" i="0" baseline="0">
                <a:solidFill>
                  <a:srgbClr val="F16322"/>
                </a:solidFill>
                <a:latin typeface="Arial Narrow" panose="020B0606020202030204" pitchFamily="34" charset="0"/>
                <a:cs typeface="Arial Narrow" panose="020B0606020202030204" pitchFamily="34" charset="0"/>
              </a:defRPr>
            </a:lvl1pPr>
          </a:lstStyle>
          <a:p>
            <a:pPr lvl="0"/>
            <a:r>
              <a:rPr lang="en-US" dirty="0"/>
              <a:t>Title of slide</a:t>
            </a:r>
          </a:p>
        </p:txBody>
      </p:sp>
      <p:sp>
        <p:nvSpPr>
          <p:cNvPr id="4" name="Text Placeholder 7"/>
          <p:cNvSpPr>
            <a:spLocks noGrp="1"/>
          </p:cNvSpPr>
          <p:nvPr>
            <p:ph type="body" sz="quarter" idx="12" hasCustomPrompt="1"/>
          </p:nvPr>
        </p:nvSpPr>
        <p:spPr>
          <a:xfrm>
            <a:off x="444500" y="1628416"/>
            <a:ext cx="9194800" cy="5077184"/>
          </a:xfrm>
          <a:prstGeom prst="rect">
            <a:avLst/>
          </a:prstGeom>
        </p:spPr>
        <p:txBody>
          <a:bodyPr vert="horz"/>
          <a:lstStyle>
            <a:lvl1pPr marL="0" indent="0">
              <a:buNone/>
              <a:defRPr sz="3600" b="0" i="0" baseline="0">
                <a:solidFill>
                  <a:srgbClr val="00206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Body text</a:t>
            </a:r>
          </a:p>
        </p:txBody>
      </p:sp>
      <p:pic>
        <p:nvPicPr>
          <p:cNvPr id="5" name="Picture 4" descr="master_bluesideba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6096"/>
            <a:ext cx="101600" cy="1041400"/>
          </a:xfrm>
          <a:prstGeom prst="rect">
            <a:avLst/>
          </a:prstGeom>
        </p:spPr>
      </p:pic>
    </p:spTree>
    <p:extLst>
      <p:ext uri="{BB962C8B-B14F-4D97-AF65-F5344CB8AC3E}">
        <p14:creationId xmlns:p14="http://schemas.microsoft.com/office/powerpoint/2010/main" val="308680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444500" y="1633220"/>
            <a:ext cx="9245600" cy="5082540"/>
          </a:xfrm>
          <a:prstGeom prst="rect">
            <a:avLst/>
          </a:prstGeom>
        </p:spPr>
        <p:txBody>
          <a:bodyPr vert="horz"/>
          <a:lstStyle>
            <a:lvl1pPr marL="382059" indent="-382059">
              <a:buFont typeface="Wingdings" panose="05000000000000000000" pitchFamily="2" charset="2"/>
              <a:buChar char="§"/>
              <a:defRPr b="0" i="0">
                <a:solidFill>
                  <a:srgbClr val="002060"/>
                </a:solidFill>
                <a:latin typeface="Arial" panose="020B0604020202020204" pitchFamily="34" charset="0"/>
                <a:ea typeface="Arial" panose="020B0604020202020204" pitchFamily="34" charset="0"/>
                <a:cs typeface="Arial" panose="020B0604020202020204" pitchFamily="34" charset="0"/>
              </a:defRPr>
            </a:lvl1pPr>
            <a:lvl2pPr>
              <a:defRPr b="0" i="0">
                <a:solidFill>
                  <a:srgbClr val="002060"/>
                </a:solidFill>
                <a:latin typeface="Arial" panose="020B0604020202020204" pitchFamily="34" charset="0"/>
                <a:ea typeface="Arial" panose="020B0604020202020204" pitchFamily="34" charset="0"/>
                <a:cs typeface="Arial" panose="020B0604020202020204" pitchFamily="34" charset="0"/>
              </a:defRPr>
            </a:lvl2pPr>
            <a:lvl3pPr>
              <a:defRPr b="0" i="0">
                <a:solidFill>
                  <a:srgbClr val="002060"/>
                </a:solidFill>
                <a:latin typeface="Arial" panose="020B0604020202020204" pitchFamily="34" charset="0"/>
                <a:ea typeface="Arial" panose="020B0604020202020204" pitchFamily="34" charset="0"/>
                <a:cs typeface="Arial" panose="020B0604020202020204" pitchFamily="34" charset="0"/>
              </a:defRPr>
            </a:lvl3pPr>
            <a:lvl4pPr>
              <a:defRPr b="0" i="0">
                <a:solidFill>
                  <a:srgbClr val="002060"/>
                </a:solidFill>
                <a:latin typeface="Arial" panose="020B0604020202020204" pitchFamily="34" charset="0"/>
                <a:ea typeface="Arial" panose="020B0604020202020204" pitchFamily="34" charset="0"/>
                <a:cs typeface="Arial" panose="020B0604020202020204" pitchFamily="34" charset="0"/>
              </a:defRPr>
            </a:lvl4pPr>
            <a:lvl5pPr>
              <a:defRPr b="0" i="0">
                <a:solidFill>
                  <a:srgbClr val="002060"/>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sz="quarter" idx="10" hasCustomPrompt="1"/>
          </p:nvPr>
        </p:nvSpPr>
        <p:spPr>
          <a:xfrm>
            <a:off x="444500" y="731519"/>
            <a:ext cx="4673600" cy="630555"/>
          </a:xfrm>
          <a:prstGeom prst="rect">
            <a:avLst/>
          </a:prstGeom>
        </p:spPr>
        <p:txBody>
          <a:bodyPr vert="horz"/>
          <a:lstStyle>
            <a:lvl1pPr marL="0" indent="0">
              <a:buNone/>
              <a:defRPr sz="4800" b="1" i="0" baseline="0">
                <a:solidFill>
                  <a:srgbClr val="F16322"/>
                </a:solidFill>
                <a:latin typeface="Arial Narrow" panose="020B0606020202030204" pitchFamily="34" charset="0"/>
                <a:cs typeface="Arial Narrow" panose="020B0606020202030204" pitchFamily="34" charset="0"/>
              </a:defRPr>
            </a:lvl1pPr>
          </a:lstStyle>
          <a:p>
            <a:pPr lvl="0"/>
            <a:r>
              <a:rPr lang="en-US" dirty="0"/>
              <a:t>Title of slide</a:t>
            </a:r>
          </a:p>
        </p:txBody>
      </p:sp>
      <p:pic>
        <p:nvPicPr>
          <p:cNvPr id="6" name="Picture 5" descr="master_bluesideba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6096"/>
            <a:ext cx="101600" cy="1041400"/>
          </a:xfrm>
          <a:prstGeom prst="rect">
            <a:avLst/>
          </a:prstGeom>
        </p:spPr>
      </p:pic>
    </p:spTree>
    <p:extLst>
      <p:ext uri="{BB962C8B-B14F-4D97-AF65-F5344CB8AC3E}">
        <p14:creationId xmlns:p14="http://schemas.microsoft.com/office/powerpoint/2010/main" val="3837616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Text and Media">
    <p:spTree>
      <p:nvGrpSpPr>
        <p:cNvPr id="1" name=""/>
        <p:cNvGrpSpPr/>
        <p:nvPr/>
      </p:nvGrpSpPr>
      <p:grpSpPr>
        <a:xfrm>
          <a:off x="0" y="0"/>
          <a:ext cx="0" cy="0"/>
          <a:chOff x="0" y="0"/>
          <a:chExt cx="0" cy="0"/>
        </a:xfrm>
      </p:grpSpPr>
      <p:sp>
        <p:nvSpPr>
          <p:cNvPr id="10" name="Content Placeholder 9"/>
          <p:cNvSpPr>
            <a:spLocks noGrp="1"/>
          </p:cNvSpPr>
          <p:nvPr>
            <p:ph sz="quarter" idx="13" hasCustomPrompt="1"/>
          </p:nvPr>
        </p:nvSpPr>
        <p:spPr>
          <a:xfrm>
            <a:off x="6642100" y="1608096"/>
            <a:ext cx="2962448" cy="5067024"/>
          </a:xfrm>
          <a:prstGeom prst="rect">
            <a:avLst/>
          </a:prstGeom>
        </p:spPr>
        <p:txBody>
          <a:bodyPr vert="horz"/>
          <a:lstStyle>
            <a:lvl1pPr marL="0" indent="0" algn="ctr">
              <a:buNone/>
              <a:defRPr sz="1600" i="1" baseline="0">
                <a:solidFill>
                  <a:schemeClr val="bg1">
                    <a:lumMod val="50000"/>
                  </a:schemeClr>
                </a:solidFill>
                <a:latin typeface="Arial" panose="020B0604020202020204" pitchFamily="34" charset="0"/>
                <a:cs typeface="Arial" panose="020B0604020202020204" pitchFamily="34" charset="0"/>
              </a:defRPr>
            </a:lvl1pPr>
          </a:lstStyle>
          <a:p>
            <a:pPr lvl="0"/>
            <a:r>
              <a:rPr lang="en-US" dirty="0"/>
              <a:t>Click below</a:t>
            </a:r>
          </a:p>
          <a:p>
            <a:pPr lvl="0"/>
            <a:r>
              <a:rPr lang="en-US" dirty="0"/>
              <a:t>to insert media</a:t>
            </a:r>
          </a:p>
        </p:txBody>
      </p:sp>
      <p:sp>
        <p:nvSpPr>
          <p:cNvPr id="5" name="Text Placeholder 2"/>
          <p:cNvSpPr>
            <a:spLocks noGrp="1"/>
          </p:cNvSpPr>
          <p:nvPr>
            <p:ph type="body" sz="quarter" idx="14" hasCustomPrompt="1"/>
          </p:nvPr>
        </p:nvSpPr>
        <p:spPr>
          <a:xfrm>
            <a:off x="444500" y="731519"/>
            <a:ext cx="4673600" cy="630555"/>
          </a:xfrm>
          <a:prstGeom prst="rect">
            <a:avLst/>
          </a:prstGeom>
        </p:spPr>
        <p:txBody>
          <a:bodyPr vert="horz"/>
          <a:lstStyle>
            <a:lvl1pPr marL="0" indent="0">
              <a:buNone/>
              <a:defRPr sz="4800" b="1" i="0" baseline="0">
                <a:solidFill>
                  <a:srgbClr val="F16322"/>
                </a:solidFill>
                <a:latin typeface="Arial Narrow" panose="020B0606020202030204" pitchFamily="34" charset="0"/>
                <a:cs typeface="Arial Narrow" panose="020B0606020202030204" pitchFamily="34" charset="0"/>
              </a:defRPr>
            </a:lvl1pPr>
          </a:lstStyle>
          <a:p>
            <a:pPr lvl="0"/>
            <a:r>
              <a:rPr lang="en-US" dirty="0"/>
              <a:t>Title of slide</a:t>
            </a:r>
          </a:p>
        </p:txBody>
      </p:sp>
      <p:sp>
        <p:nvSpPr>
          <p:cNvPr id="6" name="Text Placeholder 7"/>
          <p:cNvSpPr>
            <a:spLocks noGrp="1"/>
          </p:cNvSpPr>
          <p:nvPr>
            <p:ph type="body" sz="quarter" idx="15" hasCustomPrompt="1"/>
          </p:nvPr>
        </p:nvSpPr>
        <p:spPr>
          <a:xfrm>
            <a:off x="444500" y="1628416"/>
            <a:ext cx="5956300" cy="5046704"/>
          </a:xfrm>
          <a:prstGeom prst="rect">
            <a:avLst/>
          </a:prstGeom>
        </p:spPr>
        <p:txBody>
          <a:bodyPr vert="horz"/>
          <a:lstStyle>
            <a:lvl1pPr marL="0" indent="0">
              <a:buNone/>
              <a:defRPr sz="3600" b="0" i="0" baseline="0">
                <a:solidFill>
                  <a:srgbClr val="00206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Body text</a:t>
            </a:r>
          </a:p>
        </p:txBody>
      </p:sp>
      <p:pic>
        <p:nvPicPr>
          <p:cNvPr id="7" name="Picture 6" descr="master_bluesideba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6096"/>
            <a:ext cx="101600" cy="1041400"/>
          </a:xfrm>
          <a:prstGeom prst="rect">
            <a:avLst/>
          </a:prstGeom>
        </p:spPr>
      </p:pic>
    </p:spTree>
    <p:extLst>
      <p:ext uri="{BB962C8B-B14F-4D97-AF65-F5344CB8AC3E}">
        <p14:creationId xmlns:p14="http://schemas.microsoft.com/office/powerpoint/2010/main" val="3047918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by-side Text">
    <p:spTree>
      <p:nvGrpSpPr>
        <p:cNvPr id="1" name=""/>
        <p:cNvGrpSpPr/>
        <p:nvPr/>
      </p:nvGrpSpPr>
      <p:grpSpPr>
        <a:xfrm>
          <a:off x="0" y="0"/>
          <a:ext cx="0" cy="0"/>
          <a:chOff x="0" y="0"/>
          <a:chExt cx="0" cy="0"/>
        </a:xfrm>
      </p:grpSpPr>
      <p:sp>
        <p:nvSpPr>
          <p:cNvPr id="5" name="Text Placeholder 2"/>
          <p:cNvSpPr>
            <a:spLocks noGrp="1"/>
          </p:cNvSpPr>
          <p:nvPr>
            <p:ph type="body" sz="quarter" idx="14" hasCustomPrompt="1"/>
          </p:nvPr>
        </p:nvSpPr>
        <p:spPr>
          <a:xfrm>
            <a:off x="444500" y="731519"/>
            <a:ext cx="4673600" cy="630555"/>
          </a:xfrm>
          <a:prstGeom prst="rect">
            <a:avLst/>
          </a:prstGeom>
        </p:spPr>
        <p:txBody>
          <a:bodyPr vert="horz"/>
          <a:lstStyle>
            <a:lvl1pPr marL="0" indent="0">
              <a:buNone/>
              <a:defRPr sz="4800" b="1" i="0" baseline="0">
                <a:solidFill>
                  <a:srgbClr val="F16322"/>
                </a:solidFill>
                <a:latin typeface="Arial Narrow" panose="020B0606020202030204" pitchFamily="34" charset="0"/>
                <a:cs typeface="Arial Narrow" panose="020B0606020202030204" pitchFamily="34" charset="0"/>
              </a:defRPr>
            </a:lvl1pPr>
          </a:lstStyle>
          <a:p>
            <a:pPr lvl="0"/>
            <a:r>
              <a:rPr lang="en-US" dirty="0"/>
              <a:t>Title of slide</a:t>
            </a:r>
          </a:p>
        </p:txBody>
      </p:sp>
      <p:sp>
        <p:nvSpPr>
          <p:cNvPr id="6" name="Text Placeholder 7"/>
          <p:cNvSpPr>
            <a:spLocks noGrp="1"/>
          </p:cNvSpPr>
          <p:nvPr>
            <p:ph type="body" sz="quarter" idx="15" hasCustomPrompt="1"/>
          </p:nvPr>
        </p:nvSpPr>
        <p:spPr>
          <a:xfrm>
            <a:off x="444500" y="1628416"/>
            <a:ext cx="4472940" cy="5087344"/>
          </a:xfrm>
          <a:prstGeom prst="rect">
            <a:avLst/>
          </a:prstGeom>
        </p:spPr>
        <p:txBody>
          <a:bodyPr vert="horz"/>
          <a:lstStyle>
            <a:lvl1pPr marL="0" indent="0">
              <a:buNone/>
              <a:defRPr sz="3600" b="0" i="0" baseline="0">
                <a:solidFill>
                  <a:srgbClr val="00206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Body text</a:t>
            </a:r>
          </a:p>
        </p:txBody>
      </p:sp>
      <p:pic>
        <p:nvPicPr>
          <p:cNvPr id="7" name="Picture 6" descr="master_bluesideba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6096"/>
            <a:ext cx="101600" cy="1041400"/>
          </a:xfrm>
          <a:prstGeom prst="rect">
            <a:avLst/>
          </a:prstGeom>
        </p:spPr>
      </p:pic>
      <p:sp>
        <p:nvSpPr>
          <p:cNvPr id="8" name="Text Placeholder 7"/>
          <p:cNvSpPr>
            <a:spLocks noGrp="1"/>
          </p:cNvSpPr>
          <p:nvPr>
            <p:ph type="body" sz="quarter" idx="16" hasCustomPrompt="1"/>
          </p:nvPr>
        </p:nvSpPr>
        <p:spPr>
          <a:xfrm>
            <a:off x="5069840" y="1628416"/>
            <a:ext cx="4472940" cy="5087344"/>
          </a:xfrm>
          <a:prstGeom prst="rect">
            <a:avLst/>
          </a:prstGeom>
        </p:spPr>
        <p:txBody>
          <a:bodyPr vert="horz"/>
          <a:lstStyle>
            <a:lvl1pPr marL="0" indent="0">
              <a:buNone/>
              <a:defRPr sz="3600" b="0" i="0" baseline="0">
                <a:solidFill>
                  <a:srgbClr val="00206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Body text</a:t>
            </a:r>
          </a:p>
        </p:txBody>
      </p:sp>
    </p:spTree>
    <p:extLst>
      <p:ext uri="{BB962C8B-B14F-4D97-AF65-F5344CB8AC3E}">
        <p14:creationId xmlns:p14="http://schemas.microsoft.com/office/powerpoint/2010/main" val="1019963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5" name="Text Placeholder 2"/>
          <p:cNvSpPr>
            <a:spLocks noGrp="1"/>
          </p:cNvSpPr>
          <p:nvPr>
            <p:ph type="body" sz="quarter" idx="14" hasCustomPrompt="1"/>
          </p:nvPr>
        </p:nvSpPr>
        <p:spPr>
          <a:xfrm>
            <a:off x="444500" y="731519"/>
            <a:ext cx="4673600" cy="630555"/>
          </a:xfrm>
          <a:prstGeom prst="rect">
            <a:avLst/>
          </a:prstGeom>
        </p:spPr>
        <p:txBody>
          <a:bodyPr vert="horz"/>
          <a:lstStyle>
            <a:lvl1pPr marL="0" indent="0">
              <a:buNone/>
              <a:defRPr sz="4800" b="1" i="0" baseline="0">
                <a:solidFill>
                  <a:srgbClr val="F16322"/>
                </a:solidFill>
                <a:latin typeface="Arial Narrow" panose="020B0606020202030204" pitchFamily="34" charset="0"/>
                <a:cs typeface="Arial Narrow" panose="020B0606020202030204" pitchFamily="34" charset="0"/>
              </a:defRPr>
            </a:lvl1pPr>
          </a:lstStyle>
          <a:p>
            <a:pPr lvl="0"/>
            <a:r>
              <a:rPr lang="en-US" dirty="0"/>
              <a:t>Title of slide</a:t>
            </a:r>
          </a:p>
        </p:txBody>
      </p:sp>
      <p:pic>
        <p:nvPicPr>
          <p:cNvPr id="7" name="Picture 6" descr="master_bluesideba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6096"/>
            <a:ext cx="101600" cy="1041400"/>
          </a:xfrm>
          <a:prstGeom prst="rect">
            <a:avLst/>
          </a:prstGeom>
        </p:spPr>
      </p:pic>
      <p:sp>
        <p:nvSpPr>
          <p:cNvPr id="9" name="Content Placeholder 9"/>
          <p:cNvSpPr>
            <a:spLocks noGrp="1"/>
          </p:cNvSpPr>
          <p:nvPr>
            <p:ph sz="quarter" idx="13" hasCustomPrompt="1"/>
          </p:nvPr>
        </p:nvSpPr>
        <p:spPr>
          <a:xfrm>
            <a:off x="444500" y="1608096"/>
            <a:ext cx="9160048" cy="5097504"/>
          </a:xfrm>
          <a:prstGeom prst="rect">
            <a:avLst/>
          </a:prstGeom>
        </p:spPr>
        <p:txBody>
          <a:bodyPr vert="horz"/>
          <a:lstStyle>
            <a:lvl1pPr marL="0" indent="0" algn="l">
              <a:buNone/>
              <a:defRPr sz="1600" i="1" baseline="0">
                <a:solidFill>
                  <a:schemeClr val="bg1">
                    <a:lumMod val="50000"/>
                  </a:schemeClr>
                </a:solidFill>
                <a:latin typeface="Arial" panose="020B0604020202020204" pitchFamily="34" charset="0"/>
                <a:cs typeface="Arial" panose="020B0604020202020204" pitchFamily="34" charset="0"/>
              </a:defRPr>
            </a:lvl1pPr>
          </a:lstStyle>
          <a:p>
            <a:pPr lvl="0"/>
            <a:r>
              <a:rPr lang="en-US" dirty="0"/>
              <a:t>Click below to insert media</a:t>
            </a:r>
          </a:p>
        </p:txBody>
      </p:sp>
    </p:spTree>
    <p:extLst>
      <p:ext uri="{BB962C8B-B14F-4D97-AF65-F5344CB8AC3E}">
        <p14:creationId xmlns:p14="http://schemas.microsoft.com/office/powerpoint/2010/main" val="82498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p:cNvSpPr/>
          <p:nvPr userDrawn="1"/>
        </p:nvSpPr>
        <p:spPr>
          <a:xfrm>
            <a:off x="0" y="2834640"/>
            <a:ext cx="10058400" cy="2038696"/>
          </a:xfrm>
          <a:prstGeom prst="rect">
            <a:avLst/>
          </a:prstGeom>
          <a:solidFill>
            <a:srgbClr val="F163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2"/>
          <p:cNvSpPr>
            <a:spLocks noGrp="1"/>
          </p:cNvSpPr>
          <p:nvPr>
            <p:ph type="body" sz="quarter" idx="10" hasCustomPrompt="1"/>
          </p:nvPr>
        </p:nvSpPr>
        <p:spPr>
          <a:xfrm>
            <a:off x="444500" y="3058159"/>
            <a:ext cx="4673600" cy="630555"/>
          </a:xfrm>
          <a:prstGeom prst="rect">
            <a:avLst/>
          </a:prstGeom>
        </p:spPr>
        <p:txBody>
          <a:bodyPr vert="horz"/>
          <a:lstStyle>
            <a:lvl1pPr marL="0" indent="0">
              <a:buNone/>
              <a:defRPr sz="4800" b="1" i="0" baseline="0">
                <a:solidFill>
                  <a:schemeClr val="bg1"/>
                </a:solidFill>
                <a:latin typeface="Arial Narrow" panose="020B0606020202030204" pitchFamily="34" charset="0"/>
                <a:cs typeface="Arial Narrow" panose="020B0606020202030204" pitchFamily="34" charset="0"/>
              </a:defRPr>
            </a:lvl1pPr>
          </a:lstStyle>
          <a:p>
            <a:pPr lvl="0"/>
            <a:r>
              <a:rPr lang="en-US" dirty="0"/>
              <a:t>Title of section</a:t>
            </a:r>
          </a:p>
        </p:txBody>
      </p:sp>
      <p:sp>
        <p:nvSpPr>
          <p:cNvPr id="4" name="Text Placeholder 7"/>
          <p:cNvSpPr>
            <a:spLocks noGrp="1"/>
          </p:cNvSpPr>
          <p:nvPr>
            <p:ph type="body" sz="quarter" idx="12" hasCustomPrompt="1"/>
          </p:nvPr>
        </p:nvSpPr>
        <p:spPr>
          <a:xfrm>
            <a:off x="444500" y="3833136"/>
            <a:ext cx="9194800" cy="718544"/>
          </a:xfrm>
          <a:prstGeom prst="rect">
            <a:avLst/>
          </a:prstGeom>
        </p:spPr>
        <p:txBody>
          <a:bodyPr vert="horz"/>
          <a:lstStyle>
            <a:lvl1pPr marL="0" indent="0">
              <a:buNone/>
              <a:defRPr sz="36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Subtitle of section</a:t>
            </a:r>
          </a:p>
        </p:txBody>
      </p:sp>
      <p:pic>
        <p:nvPicPr>
          <p:cNvPr id="6" name="Picture 5" descr="master_bluesidebar.eps"/>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2834640"/>
            <a:ext cx="101600" cy="2039112"/>
          </a:xfrm>
          <a:prstGeom prst="rect">
            <a:avLst/>
          </a:prstGeom>
        </p:spPr>
      </p:pic>
    </p:spTree>
    <p:extLst>
      <p:ext uri="{BB962C8B-B14F-4D97-AF65-F5344CB8AC3E}">
        <p14:creationId xmlns:p14="http://schemas.microsoft.com/office/powerpoint/2010/main" val="2740240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444500" y="1633220"/>
            <a:ext cx="9245600" cy="5082540"/>
          </a:xfrm>
          <a:prstGeom prst="rect">
            <a:avLst/>
          </a:prstGeom>
        </p:spPr>
        <p:txBody>
          <a:bodyPr vert="horz"/>
          <a:lstStyle>
            <a:lvl1pPr marL="382059" indent="-382059">
              <a:buFont typeface="Wingdings" panose="05000000000000000000" pitchFamily="2" charset="2"/>
              <a:buChar char="§"/>
              <a:defRPr b="0" i="0">
                <a:solidFill>
                  <a:srgbClr val="002060"/>
                </a:solidFill>
                <a:latin typeface="Arial" panose="020B0604020202020204" pitchFamily="34" charset="0"/>
                <a:ea typeface="Arial" panose="020B0604020202020204" pitchFamily="34" charset="0"/>
                <a:cs typeface="Arial" panose="020B0604020202020204" pitchFamily="34" charset="0"/>
              </a:defRPr>
            </a:lvl1pPr>
            <a:lvl2pPr>
              <a:defRPr b="0" i="0">
                <a:solidFill>
                  <a:srgbClr val="002060"/>
                </a:solidFill>
                <a:latin typeface="Arial" panose="020B0604020202020204" pitchFamily="34" charset="0"/>
                <a:ea typeface="Arial" panose="020B0604020202020204" pitchFamily="34" charset="0"/>
                <a:cs typeface="Arial" panose="020B0604020202020204" pitchFamily="34" charset="0"/>
              </a:defRPr>
            </a:lvl2pPr>
            <a:lvl3pPr>
              <a:defRPr b="0" i="0">
                <a:solidFill>
                  <a:srgbClr val="002060"/>
                </a:solidFill>
                <a:latin typeface="Arial" panose="020B0604020202020204" pitchFamily="34" charset="0"/>
                <a:ea typeface="Arial" panose="020B0604020202020204" pitchFamily="34" charset="0"/>
                <a:cs typeface="Arial" panose="020B0604020202020204" pitchFamily="34" charset="0"/>
              </a:defRPr>
            </a:lvl3pPr>
            <a:lvl4pPr>
              <a:defRPr b="0" i="0">
                <a:solidFill>
                  <a:srgbClr val="002060"/>
                </a:solidFill>
                <a:latin typeface="Arial" panose="020B0604020202020204" pitchFamily="34" charset="0"/>
                <a:ea typeface="Arial" panose="020B0604020202020204" pitchFamily="34" charset="0"/>
                <a:cs typeface="Arial" panose="020B0604020202020204" pitchFamily="34" charset="0"/>
              </a:defRPr>
            </a:lvl4pPr>
            <a:lvl5pPr>
              <a:defRPr b="0" i="0">
                <a:solidFill>
                  <a:srgbClr val="002060"/>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sz="quarter" idx="10" hasCustomPrompt="1"/>
          </p:nvPr>
        </p:nvSpPr>
        <p:spPr>
          <a:xfrm>
            <a:off x="444500" y="731519"/>
            <a:ext cx="4673600" cy="630555"/>
          </a:xfrm>
          <a:prstGeom prst="rect">
            <a:avLst/>
          </a:prstGeom>
        </p:spPr>
        <p:txBody>
          <a:bodyPr vert="horz"/>
          <a:lstStyle>
            <a:lvl1pPr marL="0" indent="0">
              <a:buNone/>
              <a:defRPr sz="4800" b="1" i="0" baseline="0">
                <a:solidFill>
                  <a:srgbClr val="142958"/>
                </a:solidFill>
                <a:latin typeface="Arial Narrow" panose="020B0606020202030204" pitchFamily="34" charset="0"/>
                <a:cs typeface="Arial Narrow" panose="020B0606020202030204" pitchFamily="34" charset="0"/>
              </a:defRPr>
            </a:lvl1pPr>
          </a:lstStyle>
          <a:p>
            <a:pPr lvl="0"/>
            <a:r>
              <a:rPr lang="en-US" dirty="0"/>
              <a:t>Title of slide</a:t>
            </a:r>
          </a:p>
        </p:txBody>
      </p:sp>
      <p:pic>
        <p:nvPicPr>
          <p:cNvPr id="6" name="Picture 5" descr="master_bluesideba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6096"/>
            <a:ext cx="101600" cy="1041400"/>
          </a:xfrm>
          <a:prstGeom prst="rect">
            <a:avLst/>
          </a:prstGeom>
        </p:spPr>
      </p:pic>
    </p:spTree>
    <p:extLst>
      <p:ext uri="{BB962C8B-B14F-4D97-AF65-F5344CB8AC3E}">
        <p14:creationId xmlns:p14="http://schemas.microsoft.com/office/powerpoint/2010/main" val="1916538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444500" y="731519"/>
            <a:ext cx="4673600" cy="630555"/>
          </a:xfrm>
          <a:prstGeom prst="rect">
            <a:avLst/>
          </a:prstGeom>
        </p:spPr>
        <p:txBody>
          <a:bodyPr vert="horz"/>
          <a:lstStyle>
            <a:lvl1pPr marL="0" indent="0">
              <a:buNone/>
              <a:defRPr sz="4800" b="1" i="0" baseline="0">
                <a:solidFill>
                  <a:srgbClr val="142958"/>
                </a:solidFill>
                <a:latin typeface="Arial Narrow" panose="020B0606020202030204" pitchFamily="34" charset="0"/>
                <a:cs typeface="Arial Narrow" panose="020B0606020202030204" pitchFamily="34" charset="0"/>
              </a:defRPr>
            </a:lvl1pPr>
          </a:lstStyle>
          <a:p>
            <a:pPr lvl="0"/>
            <a:r>
              <a:rPr lang="en-US" dirty="0"/>
              <a:t>Title of slide</a:t>
            </a:r>
          </a:p>
        </p:txBody>
      </p:sp>
      <p:sp>
        <p:nvSpPr>
          <p:cNvPr id="4" name="Text Placeholder 7"/>
          <p:cNvSpPr>
            <a:spLocks noGrp="1"/>
          </p:cNvSpPr>
          <p:nvPr>
            <p:ph type="body" sz="quarter" idx="12" hasCustomPrompt="1"/>
          </p:nvPr>
        </p:nvSpPr>
        <p:spPr>
          <a:xfrm>
            <a:off x="444500" y="1628416"/>
            <a:ext cx="9194800" cy="5077184"/>
          </a:xfrm>
          <a:prstGeom prst="rect">
            <a:avLst/>
          </a:prstGeom>
        </p:spPr>
        <p:txBody>
          <a:bodyPr vert="horz"/>
          <a:lstStyle>
            <a:lvl1pPr marL="0" indent="0">
              <a:buNone/>
              <a:defRPr sz="3600" b="0" i="0" baseline="0">
                <a:solidFill>
                  <a:srgbClr val="00206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Body text</a:t>
            </a:r>
          </a:p>
        </p:txBody>
      </p:sp>
      <p:pic>
        <p:nvPicPr>
          <p:cNvPr id="5" name="Picture 4" descr="master_bluesideba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6096"/>
            <a:ext cx="101600" cy="1041400"/>
          </a:xfrm>
          <a:prstGeom prst="rect">
            <a:avLst/>
          </a:prstGeom>
        </p:spPr>
      </p:pic>
    </p:spTree>
    <p:extLst>
      <p:ext uri="{BB962C8B-B14F-4D97-AF65-F5344CB8AC3E}">
        <p14:creationId xmlns:p14="http://schemas.microsoft.com/office/powerpoint/2010/main" val="1278340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444500" y="1633220"/>
            <a:ext cx="9245600" cy="5082540"/>
          </a:xfrm>
          <a:prstGeom prst="rect">
            <a:avLst/>
          </a:prstGeom>
        </p:spPr>
        <p:txBody>
          <a:bodyPr vert="horz"/>
          <a:lstStyle>
            <a:lvl1pPr marL="382059" indent="-382059">
              <a:buFont typeface="Wingdings" panose="05000000000000000000" pitchFamily="2" charset="2"/>
              <a:buChar char="§"/>
              <a:defRPr b="0" i="0">
                <a:solidFill>
                  <a:srgbClr val="002060"/>
                </a:solidFill>
                <a:latin typeface="Arial" panose="020B0604020202020204" pitchFamily="34" charset="0"/>
                <a:ea typeface="Arial" panose="020B0604020202020204" pitchFamily="34" charset="0"/>
                <a:cs typeface="Arial" panose="020B0604020202020204" pitchFamily="34" charset="0"/>
              </a:defRPr>
            </a:lvl1pPr>
            <a:lvl2pPr>
              <a:defRPr b="0" i="0">
                <a:solidFill>
                  <a:srgbClr val="002060"/>
                </a:solidFill>
                <a:latin typeface="Arial" panose="020B0604020202020204" pitchFamily="34" charset="0"/>
                <a:ea typeface="Arial" panose="020B0604020202020204" pitchFamily="34" charset="0"/>
                <a:cs typeface="Arial" panose="020B0604020202020204" pitchFamily="34" charset="0"/>
              </a:defRPr>
            </a:lvl2pPr>
            <a:lvl3pPr>
              <a:defRPr b="0" i="0">
                <a:solidFill>
                  <a:srgbClr val="002060"/>
                </a:solidFill>
                <a:latin typeface="Arial" panose="020B0604020202020204" pitchFamily="34" charset="0"/>
                <a:ea typeface="Arial" panose="020B0604020202020204" pitchFamily="34" charset="0"/>
                <a:cs typeface="Arial" panose="020B0604020202020204" pitchFamily="34" charset="0"/>
              </a:defRPr>
            </a:lvl3pPr>
            <a:lvl4pPr>
              <a:defRPr b="0" i="0">
                <a:solidFill>
                  <a:srgbClr val="002060"/>
                </a:solidFill>
                <a:latin typeface="Arial" panose="020B0604020202020204" pitchFamily="34" charset="0"/>
                <a:ea typeface="Arial" panose="020B0604020202020204" pitchFamily="34" charset="0"/>
                <a:cs typeface="Arial" panose="020B0604020202020204" pitchFamily="34" charset="0"/>
              </a:defRPr>
            </a:lvl4pPr>
            <a:lvl5pPr>
              <a:defRPr b="0" i="0">
                <a:solidFill>
                  <a:srgbClr val="002060"/>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sz="quarter" idx="10" hasCustomPrompt="1"/>
          </p:nvPr>
        </p:nvSpPr>
        <p:spPr>
          <a:xfrm>
            <a:off x="444500" y="731519"/>
            <a:ext cx="4673600" cy="630555"/>
          </a:xfrm>
          <a:prstGeom prst="rect">
            <a:avLst/>
          </a:prstGeom>
        </p:spPr>
        <p:txBody>
          <a:bodyPr vert="horz"/>
          <a:lstStyle>
            <a:lvl1pPr marL="0" indent="0">
              <a:buNone/>
              <a:defRPr sz="4800" b="1" i="0" baseline="0">
                <a:solidFill>
                  <a:srgbClr val="142958"/>
                </a:solidFill>
                <a:latin typeface="Arial Narrow" panose="020B0606020202030204" pitchFamily="34" charset="0"/>
                <a:cs typeface="Arial Narrow" panose="020B0606020202030204" pitchFamily="34" charset="0"/>
              </a:defRPr>
            </a:lvl1pPr>
          </a:lstStyle>
          <a:p>
            <a:pPr lvl="0"/>
            <a:r>
              <a:rPr lang="en-US" dirty="0"/>
              <a:t>Title of slide</a:t>
            </a:r>
          </a:p>
        </p:txBody>
      </p:sp>
      <p:pic>
        <p:nvPicPr>
          <p:cNvPr id="6" name="Picture 5" descr="master_bluesideba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6096"/>
            <a:ext cx="101600" cy="1041400"/>
          </a:xfrm>
          <a:prstGeom prst="rect">
            <a:avLst/>
          </a:prstGeom>
        </p:spPr>
      </p:pic>
    </p:spTree>
    <p:extLst>
      <p:ext uri="{BB962C8B-B14F-4D97-AF65-F5344CB8AC3E}">
        <p14:creationId xmlns:p14="http://schemas.microsoft.com/office/powerpoint/2010/main" val="1937746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Text and Media">
    <p:spTree>
      <p:nvGrpSpPr>
        <p:cNvPr id="1" name=""/>
        <p:cNvGrpSpPr/>
        <p:nvPr/>
      </p:nvGrpSpPr>
      <p:grpSpPr>
        <a:xfrm>
          <a:off x="0" y="0"/>
          <a:ext cx="0" cy="0"/>
          <a:chOff x="0" y="0"/>
          <a:chExt cx="0" cy="0"/>
        </a:xfrm>
      </p:grpSpPr>
      <p:sp>
        <p:nvSpPr>
          <p:cNvPr id="10" name="Content Placeholder 9"/>
          <p:cNvSpPr>
            <a:spLocks noGrp="1"/>
          </p:cNvSpPr>
          <p:nvPr>
            <p:ph sz="quarter" idx="13" hasCustomPrompt="1"/>
          </p:nvPr>
        </p:nvSpPr>
        <p:spPr>
          <a:xfrm>
            <a:off x="6642100" y="1608096"/>
            <a:ext cx="2962448" cy="5067024"/>
          </a:xfrm>
          <a:prstGeom prst="rect">
            <a:avLst/>
          </a:prstGeom>
        </p:spPr>
        <p:txBody>
          <a:bodyPr vert="horz"/>
          <a:lstStyle>
            <a:lvl1pPr marL="0" indent="0" algn="ctr">
              <a:buNone/>
              <a:defRPr sz="1600" i="1" baseline="0">
                <a:solidFill>
                  <a:schemeClr val="bg1">
                    <a:lumMod val="50000"/>
                  </a:schemeClr>
                </a:solidFill>
                <a:latin typeface="Arial" panose="020B0604020202020204" pitchFamily="34" charset="0"/>
                <a:cs typeface="Arial" panose="020B0604020202020204" pitchFamily="34" charset="0"/>
              </a:defRPr>
            </a:lvl1pPr>
          </a:lstStyle>
          <a:p>
            <a:pPr lvl="0"/>
            <a:r>
              <a:rPr lang="en-US" dirty="0"/>
              <a:t>Click below</a:t>
            </a:r>
          </a:p>
          <a:p>
            <a:pPr lvl="0"/>
            <a:r>
              <a:rPr lang="en-US" dirty="0"/>
              <a:t>to insert media</a:t>
            </a:r>
          </a:p>
        </p:txBody>
      </p:sp>
      <p:sp>
        <p:nvSpPr>
          <p:cNvPr id="5" name="Text Placeholder 2"/>
          <p:cNvSpPr>
            <a:spLocks noGrp="1"/>
          </p:cNvSpPr>
          <p:nvPr>
            <p:ph type="body" sz="quarter" idx="14" hasCustomPrompt="1"/>
          </p:nvPr>
        </p:nvSpPr>
        <p:spPr>
          <a:xfrm>
            <a:off x="444500" y="731519"/>
            <a:ext cx="4673600" cy="630555"/>
          </a:xfrm>
          <a:prstGeom prst="rect">
            <a:avLst/>
          </a:prstGeom>
        </p:spPr>
        <p:txBody>
          <a:bodyPr vert="horz"/>
          <a:lstStyle>
            <a:lvl1pPr marL="0" indent="0">
              <a:buNone/>
              <a:defRPr sz="4800" b="1" i="0" baseline="0">
                <a:solidFill>
                  <a:srgbClr val="142958"/>
                </a:solidFill>
                <a:latin typeface="Arial Narrow" panose="020B0606020202030204" pitchFamily="34" charset="0"/>
                <a:cs typeface="Arial Narrow" panose="020B0606020202030204" pitchFamily="34" charset="0"/>
              </a:defRPr>
            </a:lvl1pPr>
          </a:lstStyle>
          <a:p>
            <a:pPr lvl="0"/>
            <a:r>
              <a:rPr lang="en-US" dirty="0"/>
              <a:t>Title of slide</a:t>
            </a:r>
          </a:p>
        </p:txBody>
      </p:sp>
      <p:sp>
        <p:nvSpPr>
          <p:cNvPr id="6" name="Text Placeholder 7"/>
          <p:cNvSpPr>
            <a:spLocks noGrp="1"/>
          </p:cNvSpPr>
          <p:nvPr>
            <p:ph type="body" sz="quarter" idx="15" hasCustomPrompt="1"/>
          </p:nvPr>
        </p:nvSpPr>
        <p:spPr>
          <a:xfrm>
            <a:off x="444500" y="1628416"/>
            <a:ext cx="5956300" cy="5046704"/>
          </a:xfrm>
          <a:prstGeom prst="rect">
            <a:avLst/>
          </a:prstGeom>
        </p:spPr>
        <p:txBody>
          <a:bodyPr vert="horz"/>
          <a:lstStyle>
            <a:lvl1pPr marL="0" indent="0">
              <a:buNone/>
              <a:defRPr sz="3600" b="0" i="0" baseline="0">
                <a:solidFill>
                  <a:srgbClr val="00206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Body text</a:t>
            </a:r>
          </a:p>
        </p:txBody>
      </p:sp>
      <p:pic>
        <p:nvPicPr>
          <p:cNvPr id="7" name="Picture 6" descr="master_bluesideba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6096"/>
            <a:ext cx="101600" cy="1041400"/>
          </a:xfrm>
          <a:prstGeom prst="rect">
            <a:avLst/>
          </a:prstGeom>
        </p:spPr>
      </p:pic>
    </p:spTree>
    <p:extLst>
      <p:ext uri="{BB962C8B-B14F-4D97-AF65-F5344CB8AC3E}">
        <p14:creationId xmlns:p14="http://schemas.microsoft.com/office/powerpoint/2010/main" val="3531666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by-side Text">
    <p:spTree>
      <p:nvGrpSpPr>
        <p:cNvPr id="1" name=""/>
        <p:cNvGrpSpPr/>
        <p:nvPr/>
      </p:nvGrpSpPr>
      <p:grpSpPr>
        <a:xfrm>
          <a:off x="0" y="0"/>
          <a:ext cx="0" cy="0"/>
          <a:chOff x="0" y="0"/>
          <a:chExt cx="0" cy="0"/>
        </a:xfrm>
      </p:grpSpPr>
      <p:sp>
        <p:nvSpPr>
          <p:cNvPr id="5" name="Text Placeholder 2"/>
          <p:cNvSpPr>
            <a:spLocks noGrp="1"/>
          </p:cNvSpPr>
          <p:nvPr>
            <p:ph type="body" sz="quarter" idx="14" hasCustomPrompt="1"/>
          </p:nvPr>
        </p:nvSpPr>
        <p:spPr>
          <a:xfrm>
            <a:off x="444500" y="731519"/>
            <a:ext cx="4673600" cy="630555"/>
          </a:xfrm>
          <a:prstGeom prst="rect">
            <a:avLst/>
          </a:prstGeom>
        </p:spPr>
        <p:txBody>
          <a:bodyPr vert="horz"/>
          <a:lstStyle>
            <a:lvl1pPr marL="0" indent="0">
              <a:buNone/>
              <a:defRPr sz="4800" b="1" i="0" baseline="0">
                <a:solidFill>
                  <a:srgbClr val="142958"/>
                </a:solidFill>
                <a:latin typeface="Arial Narrow" panose="020B0606020202030204" pitchFamily="34" charset="0"/>
                <a:cs typeface="Arial Narrow" panose="020B0606020202030204" pitchFamily="34" charset="0"/>
              </a:defRPr>
            </a:lvl1pPr>
          </a:lstStyle>
          <a:p>
            <a:pPr lvl="0"/>
            <a:r>
              <a:rPr lang="en-US" dirty="0"/>
              <a:t>Title of slide</a:t>
            </a:r>
          </a:p>
        </p:txBody>
      </p:sp>
      <p:sp>
        <p:nvSpPr>
          <p:cNvPr id="6" name="Text Placeholder 7"/>
          <p:cNvSpPr>
            <a:spLocks noGrp="1"/>
          </p:cNvSpPr>
          <p:nvPr>
            <p:ph type="body" sz="quarter" idx="15" hasCustomPrompt="1"/>
          </p:nvPr>
        </p:nvSpPr>
        <p:spPr>
          <a:xfrm>
            <a:off x="444500" y="1628416"/>
            <a:ext cx="4472940" cy="5087344"/>
          </a:xfrm>
          <a:prstGeom prst="rect">
            <a:avLst/>
          </a:prstGeom>
        </p:spPr>
        <p:txBody>
          <a:bodyPr vert="horz"/>
          <a:lstStyle>
            <a:lvl1pPr marL="0" indent="0">
              <a:buNone/>
              <a:defRPr sz="3600" b="0" i="0" baseline="0">
                <a:solidFill>
                  <a:srgbClr val="00206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Body text</a:t>
            </a:r>
          </a:p>
        </p:txBody>
      </p:sp>
      <p:pic>
        <p:nvPicPr>
          <p:cNvPr id="7" name="Picture 6" descr="master_bluesideba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6096"/>
            <a:ext cx="101600" cy="1041400"/>
          </a:xfrm>
          <a:prstGeom prst="rect">
            <a:avLst/>
          </a:prstGeom>
        </p:spPr>
      </p:pic>
      <p:sp>
        <p:nvSpPr>
          <p:cNvPr id="8" name="Text Placeholder 7"/>
          <p:cNvSpPr>
            <a:spLocks noGrp="1"/>
          </p:cNvSpPr>
          <p:nvPr>
            <p:ph type="body" sz="quarter" idx="16" hasCustomPrompt="1"/>
          </p:nvPr>
        </p:nvSpPr>
        <p:spPr>
          <a:xfrm>
            <a:off x="5069840" y="1628416"/>
            <a:ext cx="4472940" cy="5087344"/>
          </a:xfrm>
          <a:prstGeom prst="rect">
            <a:avLst/>
          </a:prstGeom>
        </p:spPr>
        <p:txBody>
          <a:bodyPr vert="horz"/>
          <a:lstStyle>
            <a:lvl1pPr marL="0" indent="0">
              <a:buNone/>
              <a:defRPr sz="3600" b="0" i="0" baseline="0">
                <a:solidFill>
                  <a:srgbClr val="00206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Body text</a:t>
            </a:r>
          </a:p>
        </p:txBody>
      </p:sp>
    </p:spTree>
    <p:extLst>
      <p:ext uri="{BB962C8B-B14F-4D97-AF65-F5344CB8AC3E}">
        <p14:creationId xmlns:p14="http://schemas.microsoft.com/office/powerpoint/2010/main" val="185120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5" name="Text Placeholder 2"/>
          <p:cNvSpPr>
            <a:spLocks noGrp="1"/>
          </p:cNvSpPr>
          <p:nvPr>
            <p:ph type="body" sz="quarter" idx="14" hasCustomPrompt="1"/>
          </p:nvPr>
        </p:nvSpPr>
        <p:spPr>
          <a:xfrm>
            <a:off x="444500" y="731519"/>
            <a:ext cx="4673600" cy="630555"/>
          </a:xfrm>
          <a:prstGeom prst="rect">
            <a:avLst/>
          </a:prstGeom>
        </p:spPr>
        <p:txBody>
          <a:bodyPr vert="horz"/>
          <a:lstStyle>
            <a:lvl1pPr marL="0" indent="0">
              <a:buNone/>
              <a:defRPr sz="4800" b="1" i="0" baseline="0">
                <a:solidFill>
                  <a:srgbClr val="142958"/>
                </a:solidFill>
                <a:latin typeface="Arial Narrow" panose="020B0606020202030204" pitchFamily="34" charset="0"/>
                <a:cs typeface="Arial Narrow" panose="020B0606020202030204" pitchFamily="34" charset="0"/>
              </a:defRPr>
            </a:lvl1pPr>
          </a:lstStyle>
          <a:p>
            <a:pPr lvl="0"/>
            <a:r>
              <a:rPr lang="en-US" dirty="0"/>
              <a:t>Title of slide</a:t>
            </a:r>
          </a:p>
        </p:txBody>
      </p:sp>
      <p:pic>
        <p:nvPicPr>
          <p:cNvPr id="7" name="Picture 6" descr="master_bluesideba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6096"/>
            <a:ext cx="101600" cy="1041400"/>
          </a:xfrm>
          <a:prstGeom prst="rect">
            <a:avLst/>
          </a:prstGeom>
        </p:spPr>
      </p:pic>
      <p:sp>
        <p:nvSpPr>
          <p:cNvPr id="9" name="Content Placeholder 9"/>
          <p:cNvSpPr>
            <a:spLocks noGrp="1"/>
          </p:cNvSpPr>
          <p:nvPr>
            <p:ph sz="quarter" idx="13" hasCustomPrompt="1"/>
          </p:nvPr>
        </p:nvSpPr>
        <p:spPr>
          <a:xfrm>
            <a:off x="444500" y="1608096"/>
            <a:ext cx="9160048" cy="5097504"/>
          </a:xfrm>
          <a:prstGeom prst="rect">
            <a:avLst/>
          </a:prstGeom>
        </p:spPr>
        <p:txBody>
          <a:bodyPr vert="horz"/>
          <a:lstStyle>
            <a:lvl1pPr marL="0" indent="0" algn="l">
              <a:buNone/>
              <a:defRPr sz="1600" i="1" baseline="0">
                <a:solidFill>
                  <a:schemeClr val="bg1">
                    <a:lumMod val="50000"/>
                  </a:schemeClr>
                </a:solidFill>
                <a:latin typeface="Arial" panose="020B0604020202020204" pitchFamily="34" charset="0"/>
                <a:cs typeface="Arial" panose="020B0604020202020204" pitchFamily="34" charset="0"/>
              </a:defRPr>
            </a:lvl1pPr>
          </a:lstStyle>
          <a:p>
            <a:pPr lvl="0"/>
            <a:r>
              <a:rPr lang="en-US" dirty="0"/>
              <a:t>Click below to insert media</a:t>
            </a:r>
          </a:p>
        </p:txBody>
      </p:sp>
    </p:spTree>
    <p:extLst>
      <p:ext uri="{BB962C8B-B14F-4D97-AF65-F5344CB8AC3E}">
        <p14:creationId xmlns:p14="http://schemas.microsoft.com/office/powerpoint/2010/main" val="3135830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p:cNvSpPr/>
          <p:nvPr userDrawn="1"/>
        </p:nvSpPr>
        <p:spPr>
          <a:xfrm>
            <a:off x="0" y="2834640"/>
            <a:ext cx="10058400" cy="2038696"/>
          </a:xfrm>
          <a:prstGeom prst="rect">
            <a:avLst/>
          </a:prstGeom>
          <a:solidFill>
            <a:srgbClr val="1429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2"/>
          <p:cNvSpPr>
            <a:spLocks noGrp="1"/>
          </p:cNvSpPr>
          <p:nvPr>
            <p:ph type="body" sz="quarter" idx="10" hasCustomPrompt="1"/>
          </p:nvPr>
        </p:nvSpPr>
        <p:spPr>
          <a:xfrm>
            <a:off x="444500" y="3058159"/>
            <a:ext cx="4673600" cy="630555"/>
          </a:xfrm>
          <a:prstGeom prst="rect">
            <a:avLst/>
          </a:prstGeom>
        </p:spPr>
        <p:txBody>
          <a:bodyPr vert="horz"/>
          <a:lstStyle>
            <a:lvl1pPr marL="0" indent="0">
              <a:buNone/>
              <a:defRPr sz="4800" b="1" i="0" baseline="0">
                <a:solidFill>
                  <a:schemeClr val="bg1"/>
                </a:solidFill>
                <a:latin typeface="Arial Narrow" panose="020B0606020202030204" pitchFamily="34" charset="0"/>
                <a:cs typeface="Arial Narrow" panose="020B0606020202030204" pitchFamily="34" charset="0"/>
              </a:defRPr>
            </a:lvl1pPr>
          </a:lstStyle>
          <a:p>
            <a:pPr lvl="0"/>
            <a:r>
              <a:rPr lang="en-US" dirty="0"/>
              <a:t>Title of section</a:t>
            </a:r>
          </a:p>
        </p:txBody>
      </p:sp>
      <p:sp>
        <p:nvSpPr>
          <p:cNvPr id="4" name="Text Placeholder 7"/>
          <p:cNvSpPr>
            <a:spLocks noGrp="1"/>
          </p:cNvSpPr>
          <p:nvPr>
            <p:ph type="body" sz="quarter" idx="12" hasCustomPrompt="1"/>
          </p:nvPr>
        </p:nvSpPr>
        <p:spPr>
          <a:xfrm>
            <a:off x="444500" y="3833136"/>
            <a:ext cx="9194800" cy="718544"/>
          </a:xfrm>
          <a:prstGeom prst="rect">
            <a:avLst/>
          </a:prstGeom>
        </p:spPr>
        <p:txBody>
          <a:bodyPr vert="horz"/>
          <a:lstStyle>
            <a:lvl1pPr marL="0" indent="0">
              <a:buNone/>
              <a:defRPr sz="36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Subtitle of section</a:t>
            </a:r>
          </a:p>
        </p:txBody>
      </p:sp>
      <p:pic>
        <p:nvPicPr>
          <p:cNvPr id="6" name="Picture 5" descr="master_bluesidebar.eps"/>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2834640"/>
            <a:ext cx="101600" cy="2039112"/>
          </a:xfrm>
          <a:prstGeom prst="rect">
            <a:avLst/>
          </a:prstGeom>
        </p:spPr>
      </p:pic>
    </p:spTree>
    <p:extLst>
      <p:ext uri="{BB962C8B-B14F-4D97-AF65-F5344CB8AC3E}">
        <p14:creationId xmlns:p14="http://schemas.microsoft.com/office/powerpoint/2010/main" val="420272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22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master_bluesideba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26096"/>
            <a:ext cx="101600" cy="1041400"/>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9" y="0"/>
            <a:ext cx="10058400" cy="5031434"/>
          </a:xfrm>
          <a:prstGeom prst="rect">
            <a:avLst/>
          </a:prstGeom>
        </p:spPr>
      </p:pic>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 y="4416552"/>
            <a:ext cx="10058400" cy="3355848"/>
          </a:xfrm>
          <a:prstGeom prst="rect">
            <a:avLst/>
          </a:prstGeom>
        </p:spPr>
      </p:pic>
    </p:spTree>
    <p:extLst>
      <p:ext uri="{BB962C8B-B14F-4D97-AF65-F5344CB8AC3E}">
        <p14:creationId xmlns:p14="http://schemas.microsoft.com/office/powerpoint/2010/main" val="2550756441"/>
      </p:ext>
    </p:extLst>
  </p:cSld>
  <p:clrMap bg1="lt1" tx1="dk1" bg2="lt2" tx2="dk2" accent1="accent1" accent2="accent2" accent3="accent3" accent4="accent4" accent5="accent5" accent6="accent6" hlink="hlink" folHlink="folHlink"/>
  <p:sldLayoutIdLst>
    <p:sldLayoutId id="2147483663" r:id="rId1"/>
    <p:sldLayoutId id="2147483694" r:id="rId2"/>
  </p:sldLayoutIdLst>
  <p:hf hdr="0" ftr="0"/>
  <p:txStyles>
    <p:titleStyle>
      <a:lvl1pPr algn="ctr" defTabSz="509412"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7013448"/>
            <a:ext cx="10058400" cy="758952"/>
          </a:xfrm>
          <a:prstGeom prst="rect">
            <a:avLst/>
          </a:prstGeom>
        </p:spPr>
      </p:pic>
      <p:sp>
        <p:nvSpPr>
          <p:cNvPr id="3" name="TextBox 2"/>
          <p:cNvSpPr txBox="1"/>
          <p:nvPr userDrawn="1"/>
        </p:nvSpPr>
        <p:spPr>
          <a:xfrm>
            <a:off x="1683993" y="7275007"/>
            <a:ext cx="401934" cy="276999"/>
          </a:xfrm>
          <a:prstGeom prst="rect">
            <a:avLst/>
          </a:prstGeom>
          <a:noFill/>
        </p:spPr>
        <p:txBody>
          <a:bodyPr wrap="square" rtlCol="0">
            <a:spAutoFit/>
          </a:bodyPr>
          <a:lstStyle/>
          <a:p>
            <a:pPr algn="ctr"/>
            <a:fld id="{44EFFFBF-6C01-4E08-A626-9BFEFD748859}" type="slidenum">
              <a:rPr lang="en-US" sz="1200" smtClean="0">
                <a:solidFill>
                  <a:schemeClr val="bg1"/>
                </a:solidFill>
                <a:latin typeface="Arial Narrow" panose="020B0606020202030204" pitchFamily="34" charset="0"/>
                <a:cs typeface="Arial" panose="020B0604020202020204" pitchFamily="34" charset="0"/>
              </a:rPr>
              <a:pPr algn="ctr"/>
              <a:t>‹#›</a:t>
            </a:fld>
            <a:endParaRPr lang="en-US" sz="1200" dirty="0">
              <a:solidFill>
                <a:schemeClr val="bg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527328028"/>
      </p:ext>
    </p:extLst>
  </p:cSld>
  <p:clrMap bg1="lt1" tx1="dk1" bg2="lt2" tx2="dk2" accent1="accent1" accent2="accent2" accent3="accent3" accent4="accent4" accent5="accent5" accent6="accent6" hlink="hlink" folHlink="folHlink"/>
  <p:sldLayoutIdLst>
    <p:sldLayoutId id="2147483670" r:id="rId1"/>
    <p:sldLayoutId id="2147483666" r:id="rId2"/>
    <p:sldLayoutId id="2147483669" r:id="rId3"/>
    <p:sldLayoutId id="2147483682" r:id="rId4"/>
    <p:sldLayoutId id="2147483683" r:id="rId5"/>
    <p:sldLayoutId id="2147483684" r:id="rId6"/>
    <p:sldLayoutId id="2147483668" r:id="rId7"/>
  </p:sldLayoutIdLst>
  <p:hf hdr="0" ftr="0"/>
  <p:txStyles>
    <p:titleStyle>
      <a:lvl1pPr algn="ctr" defTabSz="509412"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013448"/>
            <a:ext cx="10058400" cy="758952"/>
          </a:xfrm>
          <a:prstGeom prst="rect">
            <a:avLst/>
          </a:prstGeom>
        </p:spPr>
      </p:pic>
      <p:sp>
        <p:nvSpPr>
          <p:cNvPr id="6" name="TextBox 5"/>
          <p:cNvSpPr txBox="1"/>
          <p:nvPr userDrawn="1"/>
        </p:nvSpPr>
        <p:spPr>
          <a:xfrm>
            <a:off x="1683993" y="7275007"/>
            <a:ext cx="401934" cy="276999"/>
          </a:xfrm>
          <a:prstGeom prst="rect">
            <a:avLst/>
          </a:prstGeom>
          <a:noFill/>
        </p:spPr>
        <p:txBody>
          <a:bodyPr wrap="square" rtlCol="0">
            <a:spAutoFit/>
          </a:bodyPr>
          <a:lstStyle/>
          <a:p>
            <a:pPr algn="ctr"/>
            <a:fld id="{44EFFFBF-6C01-4E08-A626-9BFEFD748859}" type="slidenum">
              <a:rPr lang="en-US" sz="1200" smtClean="0">
                <a:solidFill>
                  <a:schemeClr val="bg1"/>
                </a:solidFill>
                <a:latin typeface="Arial Narrow" panose="020B0606020202030204" pitchFamily="34" charset="0"/>
                <a:cs typeface="Arial" panose="020B0604020202020204" pitchFamily="34" charset="0"/>
              </a:rPr>
              <a:pPr algn="ctr"/>
              <a:t>‹#›</a:t>
            </a:fld>
            <a:endParaRPr lang="en-US" sz="1200" dirty="0">
              <a:solidFill>
                <a:schemeClr val="bg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1733490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hf hdr="0" ftr="0"/>
  <p:txStyles>
    <p:titleStyle>
      <a:lvl1pPr algn="ctr" defTabSz="509412"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null)"/><Relationship Id="rId2" Type="http://schemas.openxmlformats.org/officeDocument/2006/relationships/image" Target="../media/image15.(nul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nul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nul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nul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nul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nul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4799936"/>
            <a:ext cx="10058400" cy="1552533"/>
          </a:xfrm>
        </p:spPr>
        <p:txBody>
          <a:bodyPr/>
          <a:lstStyle/>
          <a:p>
            <a:r>
              <a:rPr lang="en-US" dirty="0"/>
              <a:t>The Consequences of Heavy Ion Outflow on the near-Earth Plasma Dynamics</a:t>
            </a:r>
          </a:p>
        </p:txBody>
      </p:sp>
      <p:sp>
        <p:nvSpPr>
          <p:cNvPr id="6" name="Text Placeholder 2"/>
          <p:cNvSpPr>
            <a:spLocks noGrp="1"/>
          </p:cNvSpPr>
          <p:nvPr>
            <p:ph type="body" sz="quarter" idx="10"/>
          </p:nvPr>
        </p:nvSpPr>
        <p:spPr>
          <a:xfrm>
            <a:off x="0" y="6495901"/>
            <a:ext cx="10058400" cy="925003"/>
          </a:xfrm>
        </p:spPr>
        <p:txBody>
          <a:bodyPr/>
          <a:lstStyle/>
          <a:p>
            <a:pPr algn="ctr"/>
            <a:r>
              <a:rPr lang="en-US" sz="3200" b="0" i="1" dirty="0"/>
              <a:t>Raluca </a:t>
            </a:r>
            <a:r>
              <a:rPr lang="en-US" sz="3200" b="0" i="1" dirty="0" err="1"/>
              <a:t>Ilie</a:t>
            </a:r>
            <a:endParaRPr lang="en-US" sz="3200" b="0" i="1" dirty="0"/>
          </a:p>
          <a:p>
            <a:pPr algn="ctr"/>
            <a:r>
              <a:rPr lang="en-US" sz="3200" b="0" i="1" dirty="0"/>
              <a:t>University of Illinois at Urbana-Champaign</a:t>
            </a:r>
          </a:p>
          <a:p>
            <a:pPr algn="ctr"/>
            <a:endParaRPr lang="en-US" sz="4000" dirty="0"/>
          </a:p>
        </p:txBody>
      </p:sp>
    </p:spTree>
    <p:extLst>
      <p:ext uri="{BB962C8B-B14F-4D97-AF65-F5344CB8AC3E}">
        <p14:creationId xmlns:p14="http://schemas.microsoft.com/office/powerpoint/2010/main" val="21782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584AC3-A917-1341-978C-CA1E6279056D}"/>
              </a:ext>
            </a:extLst>
          </p:cNvPr>
          <p:cNvSpPr>
            <a:spLocks noGrp="1"/>
          </p:cNvSpPr>
          <p:nvPr>
            <p:ph type="body" sz="quarter" idx="10"/>
          </p:nvPr>
        </p:nvSpPr>
        <p:spPr>
          <a:xfrm>
            <a:off x="444500" y="731519"/>
            <a:ext cx="8563022" cy="630555"/>
          </a:xfrm>
        </p:spPr>
        <p:txBody>
          <a:bodyPr/>
          <a:lstStyle/>
          <a:p>
            <a:r>
              <a:rPr lang="en-US" dirty="0"/>
              <a:t>HEIDI – Idealized Simulations</a:t>
            </a:r>
          </a:p>
        </p:txBody>
      </p:sp>
      <p:pic>
        <p:nvPicPr>
          <p:cNvPr id="5" name="Picture 4">
            <a:extLst>
              <a:ext uri="{FF2B5EF4-FFF2-40B4-BE49-F238E27FC236}">
                <a16:creationId xmlns:a16="http://schemas.microsoft.com/office/drawing/2014/main" id="{0DA5A8CA-D11F-F747-A098-291474D5BB6F}"/>
              </a:ext>
            </a:extLst>
          </p:cNvPr>
          <p:cNvPicPr>
            <a:picLocks noChangeAspect="1"/>
          </p:cNvPicPr>
          <p:nvPr/>
        </p:nvPicPr>
        <p:blipFill>
          <a:blip r:embed="rId2"/>
          <a:stretch>
            <a:fillRect/>
          </a:stretch>
        </p:blipFill>
        <p:spPr>
          <a:xfrm>
            <a:off x="5409252" y="2382814"/>
            <a:ext cx="3874770" cy="4474845"/>
          </a:xfrm>
          <a:prstGeom prst="rect">
            <a:avLst/>
          </a:prstGeom>
        </p:spPr>
      </p:pic>
      <p:pic>
        <p:nvPicPr>
          <p:cNvPr id="7" name="Picture 6">
            <a:extLst>
              <a:ext uri="{FF2B5EF4-FFF2-40B4-BE49-F238E27FC236}">
                <a16:creationId xmlns:a16="http://schemas.microsoft.com/office/drawing/2014/main" id="{A01A7C54-BF5E-8E47-9511-966BB8B8B125}"/>
              </a:ext>
            </a:extLst>
          </p:cNvPr>
          <p:cNvPicPr>
            <a:picLocks noChangeAspect="1"/>
          </p:cNvPicPr>
          <p:nvPr/>
        </p:nvPicPr>
        <p:blipFill>
          <a:blip r:embed="rId3"/>
          <a:stretch>
            <a:fillRect/>
          </a:stretch>
        </p:blipFill>
        <p:spPr>
          <a:xfrm>
            <a:off x="608276" y="2369167"/>
            <a:ext cx="3874770" cy="4474845"/>
          </a:xfrm>
          <a:prstGeom prst="rect">
            <a:avLst/>
          </a:prstGeom>
        </p:spPr>
      </p:pic>
      <p:sp>
        <p:nvSpPr>
          <p:cNvPr id="8" name="TextBox 7">
            <a:extLst>
              <a:ext uri="{FF2B5EF4-FFF2-40B4-BE49-F238E27FC236}">
                <a16:creationId xmlns:a16="http://schemas.microsoft.com/office/drawing/2014/main" id="{49F4A2BE-2EA5-2647-9B19-DB3482A121A6}"/>
              </a:ext>
            </a:extLst>
          </p:cNvPr>
          <p:cNvSpPr txBox="1"/>
          <p:nvPr/>
        </p:nvSpPr>
        <p:spPr>
          <a:xfrm>
            <a:off x="1178139" y="1709475"/>
            <a:ext cx="2768707" cy="461665"/>
          </a:xfrm>
          <a:prstGeom prst="rect">
            <a:avLst/>
          </a:prstGeom>
          <a:solidFill>
            <a:schemeClr val="bg1">
              <a:lumMod val="85000"/>
            </a:schemeClr>
          </a:solidFill>
        </p:spPr>
        <p:txBody>
          <a:bodyPr wrap="none" rtlCol="0">
            <a:spAutoFit/>
          </a:bodyPr>
          <a:lstStyle/>
          <a:p>
            <a:r>
              <a:rPr lang="en-US" sz="2400" dirty="0">
                <a:solidFill>
                  <a:srgbClr val="142958"/>
                </a:solidFill>
                <a:latin typeface="Arial" panose="020B0604020202020204" pitchFamily="34" charset="0"/>
                <a:cs typeface="Arial" panose="020B0604020202020204" pitchFamily="34" charset="0"/>
              </a:rPr>
              <a:t>10%(N</a:t>
            </a:r>
            <a:r>
              <a:rPr lang="en-US" sz="2400" baseline="30000" dirty="0">
                <a:solidFill>
                  <a:srgbClr val="142958"/>
                </a:solidFill>
                <a:latin typeface="Arial" panose="020B0604020202020204" pitchFamily="34" charset="0"/>
                <a:cs typeface="Arial" panose="020B0604020202020204" pitchFamily="34" charset="0"/>
              </a:rPr>
              <a:t>+</a:t>
            </a:r>
            <a:r>
              <a:rPr lang="en-US" sz="2400" dirty="0">
                <a:solidFill>
                  <a:srgbClr val="142958"/>
                </a:solidFill>
                <a:latin typeface="Arial" panose="020B0604020202020204" pitchFamily="34" charset="0"/>
                <a:cs typeface="Arial" panose="020B0604020202020204" pitchFamily="34" charset="0"/>
              </a:rPr>
              <a:t>)+</a:t>
            </a:r>
            <a:r>
              <a:rPr lang="en-US" sz="2400" baseline="30000" dirty="0">
                <a:solidFill>
                  <a:srgbClr val="142958"/>
                </a:solidFill>
                <a:latin typeface="Arial" panose="020B0604020202020204" pitchFamily="34" charset="0"/>
                <a:cs typeface="Arial" panose="020B0604020202020204" pitchFamily="34" charset="0"/>
              </a:rPr>
              <a:t> </a:t>
            </a:r>
            <a:r>
              <a:rPr lang="en-US" sz="2400" dirty="0">
                <a:solidFill>
                  <a:srgbClr val="142958"/>
                </a:solidFill>
                <a:latin typeface="Arial" panose="020B0604020202020204" pitchFamily="34" charset="0"/>
                <a:cs typeface="Arial" panose="020B0604020202020204" pitchFamily="34" charset="0"/>
              </a:rPr>
              <a:t>90%(O</a:t>
            </a:r>
            <a:r>
              <a:rPr lang="en-US" sz="2400" baseline="30000" dirty="0">
                <a:solidFill>
                  <a:srgbClr val="142958"/>
                </a:solidFill>
                <a:latin typeface="Arial" panose="020B0604020202020204" pitchFamily="34" charset="0"/>
                <a:cs typeface="Arial" panose="020B0604020202020204" pitchFamily="34" charset="0"/>
              </a:rPr>
              <a:t>+</a:t>
            </a:r>
            <a:r>
              <a:rPr lang="en-US" sz="2400" dirty="0">
                <a:solidFill>
                  <a:srgbClr val="142958"/>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576B085E-ACB4-264C-A486-8B1FFAF2A50D}"/>
              </a:ext>
            </a:extLst>
          </p:cNvPr>
          <p:cNvSpPr txBox="1"/>
          <p:nvPr/>
        </p:nvSpPr>
        <p:spPr>
          <a:xfrm>
            <a:off x="5859677" y="1709474"/>
            <a:ext cx="2768707" cy="461665"/>
          </a:xfrm>
          <a:prstGeom prst="rect">
            <a:avLst/>
          </a:prstGeom>
          <a:solidFill>
            <a:schemeClr val="bg1">
              <a:lumMod val="85000"/>
            </a:schemeClr>
          </a:solidFill>
        </p:spPr>
        <p:txBody>
          <a:bodyPr wrap="none" rtlCol="0">
            <a:spAutoFit/>
          </a:bodyPr>
          <a:lstStyle/>
          <a:p>
            <a:r>
              <a:rPr lang="en-US" sz="2400" dirty="0">
                <a:solidFill>
                  <a:srgbClr val="142958"/>
                </a:solidFill>
                <a:latin typeface="Arial" panose="020B0604020202020204" pitchFamily="34" charset="0"/>
                <a:cs typeface="Arial" panose="020B0604020202020204" pitchFamily="34" charset="0"/>
              </a:rPr>
              <a:t>90%(N</a:t>
            </a:r>
            <a:r>
              <a:rPr lang="en-US" sz="2400" baseline="30000" dirty="0">
                <a:solidFill>
                  <a:srgbClr val="142958"/>
                </a:solidFill>
                <a:latin typeface="Arial" panose="020B0604020202020204" pitchFamily="34" charset="0"/>
                <a:cs typeface="Arial" panose="020B0604020202020204" pitchFamily="34" charset="0"/>
              </a:rPr>
              <a:t>+</a:t>
            </a:r>
            <a:r>
              <a:rPr lang="en-US" sz="2400" dirty="0">
                <a:solidFill>
                  <a:srgbClr val="142958"/>
                </a:solidFill>
                <a:latin typeface="Arial" panose="020B0604020202020204" pitchFamily="34" charset="0"/>
                <a:cs typeface="Arial" panose="020B0604020202020204" pitchFamily="34" charset="0"/>
              </a:rPr>
              <a:t>)+</a:t>
            </a:r>
            <a:r>
              <a:rPr lang="en-US" sz="2400" baseline="30000" dirty="0">
                <a:solidFill>
                  <a:srgbClr val="142958"/>
                </a:solidFill>
                <a:latin typeface="Arial" panose="020B0604020202020204" pitchFamily="34" charset="0"/>
                <a:cs typeface="Arial" panose="020B0604020202020204" pitchFamily="34" charset="0"/>
              </a:rPr>
              <a:t> </a:t>
            </a:r>
            <a:r>
              <a:rPr lang="en-US" sz="2400" dirty="0">
                <a:solidFill>
                  <a:srgbClr val="142958"/>
                </a:solidFill>
                <a:latin typeface="Arial" panose="020B0604020202020204" pitchFamily="34" charset="0"/>
                <a:cs typeface="Arial" panose="020B0604020202020204" pitchFamily="34" charset="0"/>
              </a:rPr>
              <a:t>10%(O</a:t>
            </a:r>
            <a:r>
              <a:rPr lang="en-US" sz="2400" baseline="30000" dirty="0">
                <a:solidFill>
                  <a:srgbClr val="142958"/>
                </a:solidFill>
                <a:latin typeface="Arial" panose="020B0604020202020204" pitchFamily="34" charset="0"/>
                <a:cs typeface="Arial" panose="020B0604020202020204" pitchFamily="34" charset="0"/>
              </a:rPr>
              <a:t>+</a:t>
            </a:r>
            <a:r>
              <a:rPr lang="en-US" sz="2400" dirty="0">
                <a:solidFill>
                  <a:srgbClr val="14295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61696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941300-63D8-1540-8CFF-9BCC8FE18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605" y="1087740"/>
            <a:ext cx="7886700" cy="5915025"/>
          </a:xfrm>
          <a:prstGeom prst="rect">
            <a:avLst/>
          </a:prstGeom>
        </p:spPr>
      </p:pic>
      <p:sp>
        <p:nvSpPr>
          <p:cNvPr id="3" name="Text Placeholder 2">
            <a:extLst>
              <a:ext uri="{FF2B5EF4-FFF2-40B4-BE49-F238E27FC236}">
                <a16:creationId xmlns:a16="http://schemas.microsoft.com/office/drawing/2014/main" id="{AB584AC3-A917-1341-978C-CA1E6279056D}"/>
              </a:ext>
            </a:extLst>
          </p:cNvPr>
          <p:cNvSpPr>
            <a:spLocks noGrp="1"/>
          </p:cNvSpPr>
          <p:nvPr>
            <p:ph type="body" sz="quarter" idx="10"/>
          </p:nvPr>
        </p:nvSpPr>
        <p:spPr>
          <a:xfrm>
            <a:off x="444500" y="731519"/>
            <a:ext cx="8563022" cy="630555"/>
          </a:xfrm>
        </p:spPr>
        <p:txBody>
          <a:bodyPr/>
          <a:lstStyle/>
          <a:p>
            <a:r>
              <a:rPr lang="en-US" dirty="0"/>
              <a:t>HEIDI – Idealized Simulations</a:t>
            </a:r>
          </a:p>
        </p:txBody>
      </p:sp>
      <p:sp>
        <p:nvSpPr>
          <p:cNvPr id="2" name="TextBox 1">
            <a:extLst>
              <a:ext uri="{FF2B5EF4-FFF2-40B4-BE49-F238E27FC236}">
                <a16:creationId xmlns:a16="http://schemas.microsoft.com/office/drawing/2014/main" id="{26EC1D25-F190-4C46-9B89-468A5DB33032}"/>
              </a:ext>
            </a:extLst>
          </p:cNvPr>
          <p:cNvSpPr txBox="1"/>
          <p:nvPr/>
        </p:nvSpPr>
        <p:spPr>
          <a:xfrm rot="16200000">
            <a:off x="846161" y="3725839"/>
            <a:ext cx="881652" cy="400110"/>
          </a:xfrm>
          <a:prstGeom prst="rect">
            <a:avLst/>
          </a:prstGeom>
          <a:noFill/>
        </p:spPr>
        <p:txBody>
          <a:bodyPr wrap="none" rtlCol="0">
            <a:spAutoFit/>
          </a:bodyPr>
          <a:lstStyle/>
          <a:p>
            <a:r>
              <a:rPr lang="en-US" dirty="0" err="1"/>
              <a:t>D</a:t>
            </a:r>
            <a:r>
              <a:rPr lang="en-US" baseline="-25000" dirty="0" err="1"/>
              <a:t>st</a:t>
            </a:r>
            <a:r>
              <a:rPr lang="en-US" dirty="0"/>
              <a:t>(</a:t>
            </a:r>
            <a:r>
              <a:rPr lang="en-US" dirty="0" err="1"/>
              <a:t>nT</a:t>
            </a:r>
            <a:r>
              <a:rPr lang="en-US" dirty="0"/>
              <a:t>)</a:t>
            </a:r>
            <a:endParaRPr lang="en-US" baseline="-25000" dirty="0"/>
          </a:p>
        </p:txBody>
      </p:sp>
      <p:sp>
        <p:nvSpPr>
          <p:cNvPr id="5" name="TextBox 4">
            <a:extLst>
              <a:ext uri="{FF2B5EF4-FFF2-40B4-BE49-F238E27FC236}">
                <a16:creationId xmlns:a16="http://schemas.microsoft.com/office/drawing/2014/main" id="{1860846F-AC71-ED4A-9948-E98F79A9BF65}"/>
              </a:ext>
            </a:extLst>
          </p:cNvPr>
          <p:cNvSpPr txBox="1"/>
          <p:nvPr/>
        </p:nvSpPr>
        <p:spPr>
          <a:xfrm>
            <a:off x="4726011" y="6602655"/>
            <a:ext cx="800668" cy="400110"/>
          </a:xfrm>
          <a:prstGeom prst="rect">
            <a:avLst/>
          </a:prstGeom>
          <a:noFill/>
        </p:spPr>
        <p:txBody>
          <a:bodyPr wrap="none" rtlCol="0">
            <a:spAutoFit/>
          </a:bodyPr>
          <a:lstStyle/>
          <a:p>
            <a:r>
              <a:rPr lang="en-US" dirty="0"/>
              <a:t>Hours</a:t>
            </a:r>
          </a:p>
        </p:txBody>
      </p:sp>
    </p:spTree>
    <p:extLst>
      <p:ext uri="{BB962C8B-B14F-4D97-AF65-F5344CB8AC3E}">
        <p14:creationId xmlns:p14="http://schemas.microsoft.com/office/powerpoint/2010/main" val="556880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a:extLst>
              <a:ext uri="{FF2B5EF4-FFF2-40B4-BE49-F238E27FC236}">
                <a16:creationId xmlns:a16="http://schemas.microsoft.com/office/drawing/2014/main" id="{3D265D07-ED74-C744-BB1C-84EA2FEAD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79" y="1105465"/>
            <a:ext cx="7886700" cy="5915025"/>
          </a:xfrm>
          <a:prstGeom prst="rect">
            <a:avLst/>
          </a:prstGeom>
        </p:spPr>
      </p:pic>
      <p:sp>
        <p:nvSpPr>
          <p:cNvPr id="3" name="Text Placeholder 2">
            <a:extLst>
              <a:ext uri="{FF2B5EF4-FFF2-40B4-BE49-F238E27FC236}">
                <a16:creationId xmlns:a16="http://schemas.microsoft.com/office/drawing/2014/main" id="{AB584AC3-A917-1341-978C-CA1E6279056D}"/>
              </a:ext>
            </a:extLst>
          </p:cNvPr>
          <p:cNvSpPr>
            <a:spLocks noGrp="1"/>
          </p:cNvSpPr>
          <p:nvPr>
            <p:ph type="body" sz="quarter" idx="10"/>
          </p:nvPr>
        </p:nvSpPr>
        <p:spPr>
          <a:xfrm>
            <a:off x="444500" y="731519"/>
            <a:ext cx="8563022" cy="630555"/>
          </a:xfrm>
        </p:spPr>
        <p:txBody>
          <a:bodyPr/>
          <a:lstStyle/>
          <a:p>
            <a:r>
              <a:rPr lang="en-US" dirty="0"/>
              <a:t>HEIDI – Idealized Simulations</a:t>
            </a:r>
          </a:p>
        </p:txBody>
      </p:sp>
      <p:sp>
        <p:nvSpPr>
          <p:cNvPr id="2" name="TextBox 1">
            <a:extLst>
              <a:ext uri="{FF2B5EF4-FFF2-40B4-BE49-F238E27FC236}">
                <a16:creationId xmlns:a16="http://schemas.microsoft.com/office/drawing/2014/main" id="{26EC1D25-F190-4C46-9B89-468A5DB33032}"/>
              </a:ext>
            </a:extLst>
          </p:cNvPr>
          <p:cNvSpPr txBox="1"/>
          <p:nvPr/>
        </p:nvSpPr>
        <p:spPr>
          <a:xfrm rot="16200000">
            <a:off x="846161" y="3725839"/>
            <a:ext cx="881652" cy="400110"/>
          </a:xfrm>
          <a:prstGeom prst="rect">
            <a:avLst/>
          </a:prstGeom>
          <a:noFill/>
        </p:spPr>
        <p:txBody>
          <a:bodyPr wrap="none" rtlCol="0">
            <a:spAutoFit/>
          </a:bodyPr>
          <a:lstStyle/>
          <a:p>
            <a:r>
              <a:rPr lang="en-US" dirty="0" err="1"/>
              <a:t>D</a:t>
            </a:r>
            <a:r>
              <a:rPr lang="en-US" baseline="-25000" dirty="0" err="1"/>
              <a:t>st</a:t>
            </a:r>
            <a:r>
              <a:rPr lang="en-US" dirty="0"/>
              <a:t>(</a:t>
            </a:r>
            <a:r>
              <a:rPr lang="en-US" dirty="0" err="1"/>
              <a:t>nT</a:t>
            </a:r>
            <a:r>
              <a:rPr lang="en-US" dirty="0"/>
              <a:t>)</a:t>
            </a:r>
            <a:endParaRPr lang="en-US" baseline="-25000" dirty="0"/>
          </a:p>
        </p:txBody>
      </p:sp>
      <p:sp>
        <p:nvSpPr>
          <p:cNvPr id="5" name="TextBox 4">
            <a:extLst>
              <a:ext uri="{FF2B5EF4-FFF2-40B4-BE49-F238E27FC236}">
                <a16:creationId xmlns:a16="http://schemas.microsoft.com/office/drawing/2014/main" id="{1860846F-AC71-ED4A-9948-E98F79A9BF65}"/>
              </a:ext>
            </a:extLst>
          </p:cNvPr>
          <p:cNvSpPr txBox="1"/>
          <p:nvPr/>
        </p:nvSpPr>
        <p:spPr>
          <a:xfrm>
            <a:off x="4726011" y="6602655"/>
            <a:ext cx="800668" cy="400110"/>
          </a:xfrm>
          <a:prstGeom prst="rect">
            <a:avLst/>
          </a:prstGeom>
          <a:noFill/>
        </p:spPr>
        <p:txBody>
          <a:bodyPr wrap="none" rtlCol="0">
            <a:spAutoFit/>
          </a:bodyPr>
          <a:lstStyle/>
          <a:p>
            <a:r>
              <a:rPr lang="en-US" dirty="0"/>
              <a:t>Hours</a:t>
            </a:r>
          </a:p>
        </p:txBody>
      </p:sp>
    </p:spTree>
    <p:extLst>
      <p:ext uri="{BB962C8B-B14F-4D97-AF65-F5344CB8AC3E}">
        <p14:creationId xmlns:p14="http://schemas.microsoft.com/office/powerpoint/2010/main" val="3921342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3149FD-A4BD-B049-8EC3-1FAA2297F0C5}"/>
              </a:ext>
            </a:extLst>
          </p:cNvPr>
          <p:cNvSpPr>
            <a:spLocks noGrp="1"/>
          </p:cNvSpPr>
          <p:nvPr>
            <p:ph type="body" sz="quarter" idx="14"/>
          </p:nvPr>
        </p:nvSpPr>
        <p:spPr>
          <a:xfrm>
            <a:off x="444499" y="363029"/>
            <a:ext cx="9354593" cy="630555"/>
          </a:xfrm>
        </p:spPr>
        <p:txBody>
          <a:bodyPr/>
          <a:lstStyle/>
          <a:p>
            <a:r>
              <a:rPr lang="en-US" dirty="0"/>
              <a:t>Why should we look for N</a:t>
            </a:r>
            <a:r>
              <a:rPr lang="en-US" baseline="30000" dirty="0"/>
              <a:t>+</a:t>
            </a:r>
            <a:r>
              <a:rPr lang="en-US" dirty="0"/>
              <a:t>?</a:t>
            </a:r>
          </a:p>
          <a:p>
            <a:endParaRPr lang="en-US" dirty="0"/>
          </a:p>
        </p:txBody>
      </p:sp>
      <p:sp>
        <p:nvSpPr>
          <p:cNvPr id="5" name="Text Placeholder 4">
            <a:extLst>
              <a:ext uri="{FF2B5EF4-FFF2-40B4-BE49-F238E27FC236}">
                <a16:creationId xmlns:a16="http://schemas.microsoft.com/office/drawing/2014/main" id="{EB190B0F-3458-9742-9F15-38BD9A1C7B28}"/>
              </a:ext>
            </a:extLst>
          </p:cNvPr>
          <p:cNvSpPr>
            <a:spLocks noGrp="1"/>
          </p:cNvSpPr>
          <p:nvPr>
            <p:ph type="body" sz="quarter" idx="15"/>
          </p:nvPr>
        </p:nvSpPr>
        <p:spPr>
          <a:xfrm>
            <a:off x="444499" y="1405719"/>
            <a:ext cx="9204467" cy="5310041"/>
          </a:xfrm>
        </p:spPr>
        <p:txBody>
          <a:bodyPr/>
          <a:lstStyle/>
          <a:p>
            <a:pPr marL="342900" indent="-342900">
              <a:buFont typeface="Wingdings" pitchFamily="2" charset="2"/>
              <a:buChar char="§"/>
            </a:pPr>
            <a:r>
              <a:rPr lang="en-US" sz="2400" dirty="0"/>
              <a:t>Even though past observations have established that N</a:t>
            </a:r>
            <a:r>
              <a:rPr lang="en-US" sz="2400" baseline="30000" dirty="0"/>
              <a:t>+</a:t>
            </a:r>
            <a:r>
              <a:rPr lang="en-US" sz="2400" dirty="0"/>
              <a:t> is a significant ion species in the ionosphere and its presence in the magnetosphere is significant, its transport and energization of has not been considered by most studies, simply because the observational record has been overlooked.</a:t>
            </a:r>
          </a:p>
          <a:p>
            <a:pPr marL="342900" indent="-342900">
              <a:buFont typeface="Wingdings" pitchFamily="2" charset="2"/>
              <a:buChar char="§"/>
            </a:pPr>
            <a:r>
              <a:rPr lang="en-US" sz="2400" dirty="0"/>
              <a:t>Albeit limited, the existing observations indicate that O</a:t>
            </a:r>
            <a:r>
              <a:rPr lang="en-US" sz="2400" baseline="30000" dirty="0"/>
              <a:t>+</a:t>
            </a:r>
            <a:r>
              <a:rPr lang="en-US" sz="2400" dirty="0"/>
              <a:t> and N</a:t>
            </a:r>
            <a:r>
              <a:rPr lang="en-US" sz="2400" baseline="30000" dirty="0"/>
              <a:t>+</a:t>
            </a:r>
            <a:r>
              <a:rPr lang="en-US" sz="2400" dirty="0"/>
              <a:t> exhibit a different behavior as affected by solar radiation, solar wind, and geomagnetic activities.</a:t>
            </a:r>
          </a:p>
          <a:p>
            <a:pPr marL="342900" indent="-342900">
              <a:buFont typeface="Wingdings" pitchFamily="2" charset="2"/>
              <a:buChar char="§"/>
            </a:pPr>
            <a:r>
              <a:rPr lang="en-US" sz="2400" dirty="0"/>
              <a:t>Closer to the Earth, mirroring </a:t>
            </a:r>
            <a:r>
              <a:rPr lang="en-US" sz="2400" b="1" dirty="0"/>
              <a:t>N</a:t>
            </a:r>
            <a:r>
              <a:rPr lang="en-US" sz="2400" b="1" baseline="30000" dirty="0"/>
              <a:t>+</a:t>
            </a:r>
            <a:r>
              <a:rPr lang="en-US" sz="2400" b="1" dirty="0"/>
              <a:t> </a:t>
            </a:r>
            <a:r>
              <a:rPr lang="en-US" sz="2400" dirty="0"/>
              <a:t>ions with energies &gt; 10KeV are removed faster from the system than O</a:t>
            </a:r>
            <a:r>
              <a:rPr lang="en-US" sz="2400" baseline="30000" dirty="0"/>
              <a:t>+</a:t>
            </a:r>
            <a:r>
              <a:rPr lang="en-US" sz="2400" dirty="0"/>
              <a:t> ions, and their </a:t>
            </a:r>
            <a:r>
              <a:rPr lang="en-US" sz="2400" b="1" dirty="0"/>
              <a:t>lifetime is at least one order of magnitude shorter.</a:t>
            </a:r>
            <a:endParaRPr lang="en-US" sz="2400" dirty="0"/>
          </a:p>
          <a:p>
            <a:pPr marL="342900" indent="-342900">
              <a:buFont typeface="Wingdings" pitchFamily="2" charset="2"/>
              <a:buChar char="§"/>
            </a:pPr>
            <a:r>
              <a:rPr lang="en-US" sz="2400" b="1" dirty="0"/>
              <a:t>The contribution of N</a:t>
            </a:r>
            <a:r>
              <a:rPr lang="en-US" sz="2400" b="1" baseline="30000" dirty="0"/>
              <a:t>+</a:t>
            </a:r>
            <a:r>
              <a:rPr lang="en-US" sz="2400" b="1" dirty="0"/>
              <a:t> to overall ionospheric outflow and its consequences for the magnetosphere dynamics remains an unaddressed question.</a:t>
            </a:r>
          </a:p>
        </p:txBody>
      </p:sp>
    </p:spTree>
    <p:extLst>
      <p:ext uri="{BB962C8B-B14F-4D97-AF65-F5344CB8AC3E}">
        <p14:creationId xmlns:p14="http://schemas.microsoft.com/office/powerpoint/2010/main" val="338978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3FF626-66CB-E24E-AB1C-114B7E49965D}"/>
              </a:ext>
            </a:extLst>
          </p:cNvPr>
          <p:cNvSpPr>
            <a:spLocks noGrp="1"/>
          </p:cNvSpPr>
          <p:nvPr>
            <p:ph type="body" sz="quarter" idx="14"/>
          </p:nvPr>
        </p:nvSpPr>
        <p:spPr>
          <a:xfrm>
            <a:off x="216440" y="335734"/>
            <a:ext cx="9706800" cy="1001747"/>
          </a:xfrm>
        </p:spPr>
        <p:txBody>
          <a:bodyPr/>
          <a:lstStyle/>
          <a:p>
            <a:r>
              <a:rPr lang="en-US" dirty="0"/>
              <a:t>Ion Composition in the Magnetosphere </a:t>
            </a:r>
          </a:p>
        </p:txBody>
      </p:sp>
      <p:sp>
        <p:nvSpPr>
          <p:cNvPr id="4" name="Text Placeholder 3">
            <a:extLst>
              <a:ext uri="{FF2B5EF4-FFF2-40B4-BE49-F238E27FC236}">
                <a16:creationId xmlns:a16="http://schemas.microsoft.com/office/drawing/2014/main" id="{062A6F91-131D-6740-BC74-E8A67F5B4FED}"/>
              </a:ext>
            </a:extLst>
          </p:cNvPr>
          <p:cNvSpPr>
            <a:spLocks noGrp="1"/>
          </p:cNvSpPr>
          <p:nvPr>
            <p:ph type="body" sz="quarter" idx="16"/>
          </p:nvPr>
        </p:nvSpPr>
        <p:spPr>
          <a:xfrm>
            <a:off x="282077" y="6143918"/>
            <a:ext cx="9575526" cy="752142"/>
          </a:xfrm>
          <a:ln w="28575">
            <a:solidFill>
              <a:srgbClr val="142958"/>
            </a:solidFill>
          </a:ln>
        </p:spPr>
        <p:txBody>
          <a:bodyPr/>
          <a:lstStyle/>
          <a:p>
            <a:r>
              <a:rPr lang="en-US" sz="2000" dirty="0"/>
              <a:t>The fraction of energy density carried by the O</a:t>
            </a:r>
            <a:r>
              <a:rPr lang="en-US" sz="2000" baseline="30000" dirty="0"/>
              <a:t>+</a:t>
            </a:r>
            <a:r>
              <a:rPr lang="en-US" sz="2000" dirty="0"/>
              <a:t> ions (or heavy ions) increases as a</a:t>
            </a:r>
          </a:p>
          <a:p>
            <a:r>
              <a:rPr lang="en-US" sz="2000" dirty="0"/>
              <a:t>function of storm intensity [Nose et al., 2003].</a:t>
            </a:r>
          </a:p>
          <a:p>
            <a:endParaRPr lang="en-US" sz="2000" dirty="0"/>
          </a:p>
        </p:txBody>
      </p:sp>
      <p:pic>
        <p:nvPicPr>
          <p:cNvPr id="8" name="Picture 7">
            <a:extLst>
              <a:ext uri="{FF2B5EF4-FFF2-40B4-BE49-F238E27FC236}">
                <a16:creationId xmlns:a16="http://schemas.microsoft.com/office/drawing/2014/main" id="{E2251E18-B423-1447-8685-EFF53AC877C7}"/>
              </a:ext>
            </a:extLst>
          </p:cNvPr>
          <p:cNvPicPr>
            <a:picLocks noChangeAspect="1"/>
          </p:cNvPicPr>
          <p:nvPr/>
        </p:nvPicPr>
        <p:blipFill>
          <a:blip r:embed="rId2"/>
          <a:stretch>
            <a:fillRect/>
          </a:stretch>
        </p:blipFill>
        <p:spPr>
          <a:xfrm>
            <a:off x="2148840" y="1228297"/>
            <a:ext cx="5842000" cy="4775200"/>
          </a:xfrm>
          <a:prstGeom prst="rect">
            <a:avLst/>
          </a:prstGeom>
        </p:spPr>
      </p:pic>
    </p:spTree>
    <p:extLst>
      <p:ext uri="{BB962C8B-B14F-4D97-AF65-F5344CB8AC3E}">
        <p14:creationId xmlns:p14="http://schemas.microsoft.com/office/powerpoint/2010/main" val="3067168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2AFC63-D716-804F-8FE7-ECF27AF7904D}"/>
              </a:ext>
            </a:extLst>
          </p:cNvPr>
          <p:cNvPicPr>
            <a:picLocks noChangeAspect="1"/>
          </p:cNvPicPr>
          <p:nvPr/>
        </p:nvPicPr>
        <p:blipFill>
          <a:blip r:embed="rId2"/>
          <a:stretch>
            <a:fillRect/>
          </a:stretch>
        </p:blipFill>
        <p:spPr>
          <a:xfrm>
            <a:off x="320419" y="1781564"/>
            <a:ext cx="9144000" cy="5029200"/>
          </a:xfrm>
          <a:prstGeom prst="rect">
            <a:avLst/>
          </a:prstGeom>
        </p:spPr>
      </p:pic>
      <p:sp>
        <p:nvSpPr>
          <p:cNvPr id="2" name="Text Placeholder 1">
            <a:extLst>
              <a:ext uri="{FF2B5EF4-FFF2-40B4-BE49-F238E27FC236}">
                <a16:creationId xmlns:a16="http://schemas.microsoft.com/office/drawing/2014/main" id="{A03FF626-66CB-E24E-AB1C-114B7E49965D}"/>
              </a:ext>
            </a:extLst>
          </p:cNvPr>
          <p:cNvSpPr>
            <a:spLocks noGrp="1"/>
          </p:cNvSpPr>
          <p:nvPr>
            <p:ph type="body" sz="quarter" idx="14"/>
          </p:nvPr>
        </p:nvSpPr>
        <p:spPr>
          <a:xfrm>
            <a:off x="216439" y="335734"/>
            <a:ext cx="9746427" cy="1001747"/>
          </a:xfrm>
        </p:spPr>
        <p:txBody>
          <a:bodyPr/>
          <a:lstStyle/>
          <a:p>
            <a:r>
              <a:rPr lang="en-US" sz="4200" dirty="0"/>
              <a:t>Magnetosphere Response to Ion Composition</a:t>
            </a:r>
          </a:p>
        </p:txBody>
      </p:sp>
    </p:spTree>
    <p:extLst>
      <p:ext uri="{BB962C8B-B14F-4D97-AF65-F5344CB8AC3E}">
        <p14:creationId xmlns:p14="http://schemas.microsoft.com/office/powerpoint/2010/main" val="3865441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CFD3FE-E466-FB42-8FFB-DE78B566653B}"/>
              </a:ext>
            </a:extLst>
          </p:cNvPr>
          <p:cNvPicPr>
            <a:picLocks noChangeAspect="1"/>
          </p:cNvPicPr>
          <p:nvPr/>
        </p:nvPicPr>
        <p:blipFill>
          <a:blip r:embed="rId3"/>
          <a:stretch>
            <a:fillRect/>
          </a:stretch>
        </p:blipFill>
        <p:spPr>
          <a:xfrm>
            <a:off x="5035720" y="736976"/>
            <a:ext cx="4381500" cy="5365750"/>
          </a:xfrm>
          <a:prstGeom prst="rect">
            <a:avLst/>
          </a:prstGeom>
        </p:spPr>
      </p:pic>
      <p:pic>
        <p:nvPicPr>
          <p:cNvPr id="7" name="Picture 6">
            <a:extLst>
              <a:ext uri="{FF2B5EF4-FFF2-40B4-BE49-F238E27FC236}">
                <a16:creationId xmlns:a16="http://schemas.microsoft.com/office/drawing/2014/main" id="{AB320957-44C0-7246-BFCD-BD280B763D01}"/>
              </a:ext>
            </a:extLst>
          </p:cNvPr>
          <p:cNvPicPr>
            <a:picLocks noChangeAspect="1"/>
          </p:cNvPicPr>
          <p:nvPr/>
        </p:nvPicPr>
        <p:blipFill>
          <a:blip r:embed="rId4"/>
          <a:stretch>
            <a:fillRect/>
          </a:stretch>
        </p:blipFill>
        <p:spPr>
          <a:xfrm>
            <a:off x="654220" y="736976"/>
            <a:ext cx="4381500" cy="5365750"/>
          </a:xfrm>
          <a:prstGeom prst="rect">
            <a:avLst/>
          </a:prstGeom>
        </p:spPr>
      </p:pic>
      <p:sp>
        <p:nvSpPr>
          <p:cNvPr id="3" name="Text Placeholder 2"/>
          <p:cNvSpPr>
            <a:spLocks noGrp="1"/>
          </p:cNvSpPr>
          <p:nvPr>
            <p:ph type="body" sz="quarter" idx="14"/>
          </p:nvPr>
        </p:nvSpPr>
        <p:spPr>
          <a:xfrm>
            <a:off x="228770" y="125453"/>
            <a:ext cx="9613900" cy="870832"/>
          </a:xfrm>
        </p:spPr>
        <p:txBody>
          <a:bodyPr/>
          <a:lstStyle/>
          <a:p>
            <a:r>
              <a:rPr lang="en-US" sz="4400" dirty="0"/>
              <a:t>Inner Magnetosphere: </a:t>
            </a:r>
            <a:r>
              <a:rPr lang="en-US" sz="4400" i="1" dirty="0"/>
              <a:t>Measurements of N</a:t>
            </a:r>
            <a:r>
              <a:rPr lang="en-US" sz="4400" i="1" baseline="30000" dirty="0"/>
              <a:t>+</a:t>
            </a:r>
          </a:p>
        </p:txBody>
      </p:sp>
      <p:sp>
        <p:nvSpPr>
          <p:cNvPr id="4" name="Text Placeholder 3">
            <a:extLst>
              <a:ext uri="{FF2B5EF4-FFF2-40B4-BE49-F238E27FC236}">
                <a16:creationId xmlns:a16="http://schemas.microsoft.com/office/drawing/2014/main" id="{61129735-CBF5-8C47-B0ED-D7B6C3CB07DF}"/>
              </a:ext>
            </a:extLst>
          </p:cNvPr>
          <p:cNvSpPr>
            <a:spLocks noGrp="1"/>
          </p:cNvSpPr>
          <p:nvPr>
            <p:ph type="body" sz="quarter" idx="15"/>
          </p:nvPr>
        </p:nvSpPr>
        <p:spPr>
          <a:xfrm>
            <a:off x="228770" y="5895076"/>
            <a:ext cx="4806950" cy="1023895"/>
          </a:xfrm>
          <a:ln>
            <a:solidFill>
              <a:srgbClr val="142958"/>
            </a:solidFill>
          </a:ln>
        </p:spPr>
        <p:txBody>
          <a:bodyPr/>
          <a:lstStyle/>
          <a:p>
            <a:pPr marL="285750" indent="-285750">
              <a:buFont typeface="Wingdings" pitchFamily="2" charset="2"/>
              <a:buChar char="§"/>
            </a:pPr>
            <a:r>
              <a:rPr lang="en-US" sz="1800" dirty="0"/>
              <a:t>The fluxes for high energy </a:t>
            </a:r>
            <a:r>
              <a:rPr lang="en-US" sz="1800" b="1" dirty="0">
                <a:solidFill>
                  <a:srgbClr val="F16322"/>
                </a:solidFill>
              </a:rPr>
              <a:t>N</a:t>
            </a:r>
            <a:r>
              <a:rPr lang="en-US" sz="1800" b="1" baseline="30000" dirty="0">
                <a:solidFill>
                  <a:srgbClr val="F16322"/>
                </a:solidFill>
              </a:rPr>
              <a:t>+</a:t>
            </a:r>
            <a:r>
              <a:rPr lang="en-US" sz="1800" b="1" dirty="0">
                <a:solidFill>
                  <a:srgbClr val="F16322"/>
                </a:solidFill>
              </a:rPr>
              <a:t> ions </a:t>
            </a:r>
            <a:r>
              <a:rPr lang="en-US" sz="1800" dirty="0"/>
              <a:t>are comparable with those of </a:t>
            </a:r>
            <a:r>
              <a:rPr lang="en-US" sz="1800" b="1" dirty="0">
                <a:solidFill>
                  <a:srgbClr val="00B050"/>
                </a:solidFill>
              </a:rPr>
              <a:t>O</a:t>
            </a:r>
            <a:r>
              <a:rPr lang="en-US" sz="1800" b="1" baseline="30000" dirty="0">
                <a:solidFill>
                  <a:srgbClr val="00B050"/>
                </a:solidFill>
              </a:rPr>
              <a:t>+ </a:t>
            </a:r>
            <a:r>
              <a:rPr lang="en-US" sz="1800" b="1" dirty="0">
                <a:solidFill>
                  <a:srgbClr val="00B050"/>
                </a:solidFill>
              </a:rPr>
              <a:t>ions.</a:t>
            </a:r>
          </a:p>
          <a:p>
            <a:pPr marL="285750" indent="-285750">
              <a:buFont typeface="Wingdings" pitchFamily="2" charset="2"/>
              <a:buChar char="§"/>
            </a:pPr>
            <a:r>
              <a:rPr lang="en-US" sz="1800" dirty="0"/>
              <a:t>For E&lt;10KeV, there are too few counts.</a:t>
            </a:r>
          </a:p>
          <a:p>
            <a:endParaRPr lang="en-US" sz="1800" dirty="0"/>
          </a:p>
        </p:txBody>
      </p:sp>
      <p:sp>
        <p:nvSpPr>
          <p:cNvPr id="10" name="Text Placeholder 3">
            <a:extLst>
              <a:ext uri="{FF2B5EF4-FFF2-40B4-BE49-F238E27FC236}">
                <a16:creationId xmlns:a16="http://schemas.microsoft.com/office/drawing/2014/main" id="{18A19D6D-D257-4F48-9D60-225A7616A9DB}"/>
              </a:ext>
            </a:extLst>
          </p:cNvPr>
          <p:cNvSpPr txBox="1">
            <a:spLocks/>
          </p:cNvSpPr>
          <p:nvPr/>
        </p:nvSpPr>
        <p:spPr>
          <a:xfrm>
            <a:off x="5161222" y="5895076"/>
            <a:ext cx="4801643" cy="1023895"/>
          </a:xfrm>
          <a:prstGeom prst="rect">
            <a:avLst/>
          </a:prstGeom>
          <a:ln>
            <a:solidFill>
              <a:srgbClr val="142958"/>
            </a:solidFill>
          </a:ln>
        </p:spPr>
        <p:txBody>
          <a:bodyPr vert="horz"/>
          <a:lstStyle>
            <a:lvl1pPr marL="0" indent="0" algn="l" defTabSz="509412" rtl="0" eaLnBrk="1" latinLnBrk="0" hangingPunct="1">
              <a:spcBef>
                <a:spcPct val="20000"/>
              </a:spcBef>
              <a:buFont typeface="Arial"/>
              <a:buNone/>
              <a:defRPr sz="3600" b="0" i="0" kern="1200" baseline="0">
                <a:solidFill>
                  <a:srgbClr val="002060"/>
                </a:solidFill>
                <a:latin typeface="Arial" panose="020B0604020202020204" pitchFamily="34" charset="0"/>
                <a:ea typeface="Arial" panose="020B0604020202020204" pitchFamily="34" charset="0"/>
                <a:cs typeface="Arial" panose="020B0604020202020204" pitchFamily="34" charset="0"/>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342900" indent="-342900">
              <a:buFont typeface="Wingdings" pitchFamily="2" charset="2"/>
              <a:buChar char="§"/>
            </a:pPr>
            <a:r>
              <a:rPr lang="en-US" sz="1800" dirty="0"/>
              <a:t>The </a:t>
            </a:r>
            <a:r>
              <a:rPr lang="en-US" sz="1800" dirty="0">
                <a:solidFill>
                  <a:srgbClr val="F16322"/>
                </a:solidFill>
              </a:rPr>
              <a:t>N</a:t>
            </a:r>
            <a:r>
              <a:rPr lang="en-US" sz="1800" baseline="30000" dirty="0">
                <a:solidFill>
                  <a:srgbClr val="F16322"/>
                </a:solidFill>
              </a:rPr>
              <a:t>+ </a:t>
            </a:r>
            <a:r>
              <a:rPr lang="en-US" sz="1800" dirty="0"/>
              <a:t>is the 3</a:t>
            </a:r>
            <a:r>
              <a:rPr lang="en-US" sz="1800" baseline="30000" dirty="0"/>
              <a:t>rd</a:t>
            </a:r>
            <a:r>
              <a:rPr lang="en-US" sz="1800" dirty="0"/>
              <a:t> highest species, after </a:t>
            </a:r>
            <a:r>
              <a:rPr lang="en-US" sz="1800" dirty="0">
                <a:solidFill>
                  <a:schemeClr val="tx1"/>
                </a:solidFill>
              </a:rPr>
              <a:t>H</a:t>
            </a:r>
            <a:r>
              <a:rPr lang="en-US" sz="1800" baseline="30000" dirty="0">
                <a:solidFill>
                  <a:schemeClr val="tx1"/>
                </a:solidFill>
              </a:rPr>
              <a:t>+</a:t>
            </a:r>
            <a:r>
              <a:rPr lang="en-US" sz="1800" dirty="0"/>
              <a:t> and </a:t>
            </a:r>
            <a:r>
              <a:rPr lang="en-US" sz="1800" dirty="0">
                <a:solidFill>
                  <a:srgbClr val="00B050"/>
                </a:solidFill>
              </a:rPr>
              <a:t>O</a:t>
            </a:r>
            <a:r>
              <a:rPr lang="en-US" sz="1800" baseline="30000" dirty="0">
                <a:solidFill>
                  <a:srgbClr val="00B050"/>
                </a:solidFill>
              </a:rPr>
              <a:t>+</a:t>
            </a:r>
            <a:r>
              <a:rPr lang="en-US" sz="1800" dirty="0">
                <a:solidFill>
                  <a:srgbClr val="00B050"/>
                </a:solidFill>
              </a:rPr>
              <a:t>.</a:t>
            </a:r>
          </a:p>
          <a:p>
            <a:pPr marL="342900" indent="-342900">
              <a:buFont typeface="Wingdings" pitchFamily="2" charset="2"/>
              <a:buChar char="§"/>
            </a:pPr>
            <a:r>
              <a:rPr lang="en-US" sz="1800" dirty="0"/>
              <a:t>Note that </a:t>
            </a:r>
            <a:r>
              <a:rPr lang="en-US" sz="1800" dirty="0">
                <a:solidFill>
                  <a:srgbClr val="FF0000"/>
                </a:solidFill>
              </a:rPr>
              <a:t>He</a:t>
            </a:r>
            <a:r>
              <a:rPr lang="en-US" sz="1800" baseline="30000" dirty="0">
                <a:solidFill>
                  <a:srgbClr val="FF0000"/>
                </a:solidFill>
              </a:rPr>
              <a:t>+</a:t>
            </a:r>
            <a:r>
              <a:rPr lang="en-US" sz="1800" dirty="0"/>
              <a:t> fluxes are lower than </a:t>
            </a:r>
            <a:r>
              <a:rPr lang="en-US" sz="1800" dirty="0">
                <a:solidFill>
                  <a:srgbClr val="0070C0"/>
                </a:solidFill>
              </a:rPr>
              <a:t>He</a:t>
            </a:r>
            <a:r>
              <a:rPr lang="en-US" sz="1800" baseline="30000" dirty="0">
                <a:solidFill>
                  <a:srgbClr val="0070C0"/>
                </a:solidFill>
              </a:rPr>
              <a:t>++</a:t>
            </a:r>
            <a:r>
              <a:rPr lang="en-US" sz="1800" dirty="0">
                <a:solidFill>
                  <a:srgbClr val="0070C0"/>
                </a:solidFill>
              </a:rPr>
              <a:t>.</a:t>
            </a:r>
          </a:p>
        </p:txBody>
      </p:sp>
      <p:sp>
        <p:nvSpPr>
          <p:cNvPr id="11" name="Text Placeholder 3">
            <a:extLst>
              <a:ext uri="{FF2B5EF4-FFF2-40B4-BE49-F238E27FC236}">
                <a16:creationId xmlns:a16="http://schemas.microsoft.com/office/drawing/2014/main" id="{C6C7AAD6-C5A8-8440-8A30-7B8023644618}"/>
              </a:ext>
            </a:extLst>
          </p:cNvPr>
          <p:cNvSpPr txBox="1">
            <a:spLocks/>
          </p:cNvSpPr>
          <p:nvPr/>
        </p:nvSpPr>
        <p:spPr>
          <a:xfrm>
            <a:off x="2419519" y="1266618"/>
            <a:ext cx="1893173" cy="559558"/>
          </a:xfrm>
          <a:prstGeom prst="rect">
            <a:avLst/>
          </a:prstGeom>
        </p:spPr>
        <p:txBody>
          <a:bodyPr vert="horz"/>
          <a:lstStyle>
            <a:lvl1pPr marL="0" indent="0" algn="l" defTabSz="509412" rtl="0" eaLnBrk="1" latinLnBrk="0" hangingPunct="1">
              <a:spcBef>
                <a:spcPct val="20000"/>
              </a:spcBef>
              <a:buFont typeface="Arial"/>
              <a:buNone/>
              <a:defRPr sz="3600" b="0" i="0" kern="1200" baseline="0">
                <a:solidFill>
                  <a:srgbClr val="002060"/>
                </a:solidFill>
                <a:latin typeface="Arial" panose="020B0604020202020204" pitchFamily="34" charset="0"/>
                <a:ea typeface="Arial" panose="020B0604020202020204" pitchFamily="34" charset="0"/>
                <a:cs typeface="Arial" panose="020B0604020202020204" pitchFamily="34" charset="0"/>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sz="1800" b="1" dirty="0"/>
              <a:t>QUIET TIME: </a:t>
            </a:r>
          </a:p>
          <a:p>
            <a:endParaRPr lang="en-US" sz="1800" b="1" dirty="0"/>
          </a:p>
        </p:txBody>
      </p:sp>
      <p:sp>
        <p:nvSpPr>
          <p:cNvPr id="12" name="Text Placeholder 3">
            <a:extLst>
              <a:ext uri="{FF2B5EF4-FFF2-40B4-BE49-F238E27FC236}">
                <a16:creationId xmlns:a16="http://schemas.microsoft.com/office/drawing/2014/main" id="{619780DC-1448-6E4D-8272-E535C7E3A300}"/>
              </a:ext>
            </a:extLst>
          </p:cNvPr>
          <p:cNvSpPr txBox="1">
            <a:spLocks/>
          </p:cNvSpPr>
          <p:nvPr/>
        </p:nvSpPr>
        <p:spPr>
          <a:xfrm>
            <a:off x="6801019" y="1266618"/>
            <a:ext cx="1893173" cy="559558"/>
          </a:xfrm>
          <a:prstGeom prst="rect">
            <a:avLst/>
          </a:prstGeom>
        </p:spPr>
        <p:txBody>
          <a:bodyPr vert="horz"/>
          <a:lstStyle>
            <a:lvl1pPr marL="0" indent="0" algn="l" defTabSz="509412" rtl="0" eaLnBrk="1" latinLnBrk="0" hangingPunct="1">
              <a:spcBef>
                <a:spcPct val="20000"/>
              </a:spcBef>
              <a:buFont typeface="Arial"/>
              <a:buNone/>
              <a:defRPr sz="3600" b="0" i="0" kern="1200" baseline="0">
                <a:solidFill>
                  <a:srgbClr val="002060"/>
                </a:solidFill>
                <a:latin typeface="Arial" panose="020B0604020202020204" pitchFamily="34" charset="0"/>
                <a:ea typeface="Arial" panose="020B0604020202020204" pitchFamily="34" charset="0"/>
                <a:cs typeface="Arial" panose="020B0604020202020204" pitchFamily="34" charset="0"/>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sz="1800" b="1" dirty="0"/>
              <a:t>STORM TIME: </a:t>
            </a:r>
          </a:p>
          <a:p>
            <a:endParaRPr lang="en-US" sz="1800" b="1" dirty="0"/>
          </a:p>
        </p:txBody>
      </p:sp>
      <p:sp>
        <p:nvSpPr>
          <p:cNvPr id="13" name="TextBox 12">
            <a:extLst>
              <a:ext uri="{FF2B5EF4-FFF2-40B4-BE49-F238E27FC236}">
                <a16:creationId xmlns:a16="http://schemas.microsoft.com/office/drawing/2014/main" id="{98E707C4-9E1D-FF4D-A5E5-8141FC6A126A}"/>
              </a:ext>
            </a:extLst>
          </p:cNvPr>
          <p:cNvSpPr txBox="1"/>
          <p:nvPr/>
        </p:nvSpPr>
        <p:spPr>
          <a:xfrm>
            <a:off x="2353673" y="5065185"/>
            <a:ext cx="207915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Courtesy of Lynn </a:t>
            </a:r>
            <a:r>
              <a:rPr lang="en-US" sz="1400" dirty="0" err="1">
                <a:latin typeface="Arial" panose="020B0604020202020204" pitchFamily="34" charset="0"/>
                <a:cs typeface="Arial" panose="020B0604020202020204" pitchFamily="34" charset="0"/>
              </a:rPr>
              <a:t>Kistler</a:t>
            </a:r>
            <a:endParaRPr lang="en-US" sz="1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C012C92-4CFB-6248-80B2-E0A4D62ACFDA}"/>
              </a:ext>
            </a:extLst>
          </p:cNvPr>
          <p:cNvSpPr txBox="1"/>
          <p:nvPr/>
        </p:nvSpPr>
        <p:spPr>
          <a:xfrm>
            <a:off x="6749414" y="5065184"/>
            <a:ext cx="207915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Courtesy of Lynn </a:t>
            </a:r>
            <a:r>
              <a:rPr lang="en-US" sz="1400" dirty="0" err="1">
                <a:latin typeface="Arial" panose="020B0604020202020204" pitchFamily="34" charset="0"/>
                <a:cs typeface="Arial" panose="020B0604020202020204" pitchFamily="34" charset="0"/>
              </a:rPr>
              <a:t>Kistler</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779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025965-D7BE-384A-9B49-E70B4A5F74A0}"/>
              </a:ext>
            </a:extLst>
          </p:cNvPr>
          <p:cNvPicPr>
            <a:picLocks noChangeAspect="1"/>
          </p:cNvPicPr>
          <p:nvPr/>
        </p:nvPicPr>
        <p:blipFill>
          <a:blip r:embed="rId2"/>
          <a:stretch>
            <a:fillRect/>
          </a:stretch>
        </p:blipFill>
        <p:spPr>
          <a:xfrm>
            <a:off x="3508861" y="1249306"/>
            <a:ext cx="6356604" cy="5439156"/>
          </a:xfrm>
          <a:prstGeom prst="rect">
            <a:avLst/>
          </a:prstGeom>
        </p:spPr>
      </p:pic>
      <p:sp>
        <p:nvSpPr>
          <p:cNvPr id="2" name="Text Placeholder 1">
            <a:extLst>
              <a:ext uri="{FF2B5EF4-FFF2-40B4-BE49-F238E27FC236}">
                <a16:creationId xmlns:a16="http://schemas.microsoft.com/office/drawing/2014/main" id="{5D3ECA18-F431-C445-B9E8-2CFFC5793761}"/>
              </a:ext>
            </a:extLst>
          </p:cNvPr>
          <p:cNvSpPr>
            <a:spLocks noGrp="1"/>
          </p:cNvSpPr>
          <p:nvPr>
            <p:ph type="body" sz="quarter" idx="14"/>
          </p:nvPr>
        </p:nvSpPr>
        <p:spPr>
          <a:xfrm>
            <a:off x="444500" y="513154"/>
            <a:ext cx="7948873" cy="630555"/>
          </a:xfrm>
        </p:spPr>
        <p:txBody>
          <a:bodyPr/>
          <a:lstStyle/>
          <a:p>
            <a:r>
              <a:rPr lang="en-US" dirty="0"/>
              <a:t>Solar Cycle Dependence</a:t>
            </a:r>
          </a:p>
        </p:txBody>
      </p:sp>
      <p:sp>
        <p:nvSpPr>
          <p:cNvPr id="3" name="Text Placeholder 2">
            <a:extLst>
              <a:ext uri="{FF2B5EF4-FFF2-40B4-BE49-F238E27FC236}">
                <a16:creationId xmlns:a16="http://schemas.microsoft.com/office/drawing/2014/main" id="{13DF5EEE-EE86-D841-9BB0-E84BBE8D45F3}"/>
              </a:ext>
            </a:extLst>
          </p:cNvPr>
          <p:cNvSpPr>
            <a:spLocks noGrp="1"/>
          </p:cNvSpPr>
          <p:nvPr>
            <p:ph type="body" sz="quarter" idx="15"/>
          </p:nvPr>
        </p:nvSpPr>
        <p:spPr>
          <a:xfrm>
            <a:off x="267078" y="1992574"/>
            <a:ext cx="3363225" cy="4353635"/>
          </a:xfrm>
          <a:ln w="28575">
            <a:solidFill>
              <a:srgbClr val="142958"/>
            </a:solidFill>
          </a:ln>
        </p:spPr>
        <p:txBody>
          <a:bodyPr/>
          <a:lstStyle/>
          <a:p>
            <a:r>
              <a:rPr lang="en-US" sz="2000" b="1" dirty="0"/>
              <a:t>WIND Measurements: </a:t>
            </a:r>
          </a:p>
          <a:p>
            <a:endParaRPr lang="en-US" sz="2000" b="1" dirty="0"/>
          </a:p>
          <a:p>
            <a:pPr marL="342900" indent="-342900">
              <a:buFont typeface="Wingdings" pitchFamily="2" charset="2"/>
              <a:buChar char="§"/>
            </a:pPr>
            <a:r>
              <a:rPr lang="en-US" sz="2000" dirty="0"/>
              <a:t>The ratio of N</a:t>
            </a:r>
            <a:r>
              <a:rPr lang="en-US" sz="2000" baseline="30000" dirty="0"/>
              <a:t>+</a:t>
            </a:r>
            <a:r>
              <a:rPr lang="en-US" sz="2000" dirty="0"/>
              <a:t>/O</a:t>
            </a:r>
            <a:r>
              <a:rPr lang="en-US" sz="2000" baseline="30000" dirty="0"/>
              <a:t>+</a:t>
            </a:r>
            <a:r>
              <a:rPr lang="en-US" sz="2000" dirty="0"/>
              <a:t> (measured in an energy/charge interval of 10–210 </a:t>
            </a:r>
            <a:r>
              <a:rPr lang="en-US" sz="2000" dirty="0" err="1"/>
              <a:t>keV</a:t>
            </a:r>
            <a:r>
              <a:rPr lang="en-US" sz="2000" dirty="0"/>
              <a:t>/e)</a:t>
            </a:r>
            <a:r>
              <a:rPr lang="en-US" sz="2000" dirty="0">
                <a:sym typeface="Wingdings" pitchFamily="2" charset="2"/>
              </a:rPr>
              <a:t> v</a:t>
            </a:r>
            <a:r>
              <a:rPr lang="en-US" sz="2000" dirty="0"/>
              <a:t>aries between </a:t>
            </a:r>
            <a:r>
              <a:rPr lang="en-US" sz="2000" b="1" dirty="0"/>
              <a:t>0.45</a:t>
            </a:r>
            <a:r>
              <a:rPr lang="en-US" sz="2000" dirty="0"/>
              <a:t> and </a:t>
            </a:r>
            <a:r>
              <a:rPr lang="en-US" sz="2000" b="1" dirty="0"/>
              <a:t>0.6</a:t>
            </a:r>
            <a:r>
              <a:rPr lang="en-US" sz="2000" dirty="0"/>
              <a:t>.</a:t>
            </a:r>
          </a:p>
          <a:p>
            <a:pPr marL="342900" indent="-342900">
              <a:buFont typeface="Wingdings" pitchFamily="2" charset="2"/>
              <a:buChar char="§"/>
            </a:pPr>
            <a:endParaRPr lang="en-US" sz="2000" dirty="0"/>
          </a:p>
          <a:p>
            <a:pPr marL="342900" indent="-342900">
              <a:buFont typeface="Wingdings" pitchFamily="2" charset="2"/>
              <a:buChar char="§"/>
            </a:pPr>
            <a:r>
              <a:rPr lang="en-US" sz="2000" dirty="0"/>
              <a:t>N</a:t>
            </a:r>
            <a:r>
              <a:rPr lang="en-US" sz="2000" baseline="30000" dirty="0"/>
              <a:t>+</a:t>
            </a:r>
            <a:r>
              <a:rPr lang="en-US" sz="2000" dirty="0"/>
              <a:t>/O</a:t>
            </a:r>
            <a:r>
              <a:rPr lang="en-US" sz="2000" baseline="30000" dirty="0"/>
              <a:t>+</a:t>
            </a:r>
            <a:r>
              <a:rPr lang="en-US" sz="2000" dirty="0"/>
              <a:t> ratio has a solar cycle relationship with a higher value at solar minimum than at solar maximum.</a:t>
            </a:r>
          </a:p>
          <a:p>
            <a:endParaRPr lang="en-US" sz="2000" dirty="0"/>
          </a:p>
        </p:txBody>
      </p:sp>
      <p:sp>
        <p:nvSpPr>
          <p:cNvPr id="8" name="TextBox 7">
            <a:extLst>
              <a:ext uri="{FF2B5EF4-FFF2-40B4-BE49-F238E27FC236}">
                <a16:creationId xmlns:a16="http://schemas.microsoft.com/office/drawing/2014/main" id="{A41D3076-F274-0A41-A833-0F2EA74804C6}"/>
              </a:ext>
            </a:extLst>
          </p:cNvPr>
          <p:cNvSpPr txBox="1"/>
          <p:nvPr/>
        </p:nvSpPr>
        <p:spPr>
          <a:xfrm>
            <a:off x="7001300" y="6549823"/>
            <a:ext cx="2063385"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Mall et al. [2002]</a:t>
            </a:r>
          </a:p>
        </p:txBody>
      </p:sp>
    </p:spTree>
    <p:extLst>
      <p:ext uri="{BB962C8B-B14F-4D97-AF65-F5344CB8AC3E}">
        <p14:creationId xmlns:p14="http://schemas.microsoft.com/office/powerpoint/2010/main" val="145098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859EE0-87E4-B242-820F-5B8F11BC7DE2}"/>
              </a:ext>
            </a:extLst>
          </p:cNvPr>
          <p:cNvSpPr>
            <a:spLocks noGrp="1"/>
          </p:cNvSpPr>
          <p:nvPr>
            <p:ph type="body" sz="quarter" idx="12"/>
          </p:nvPr>
        </p:nvSpPr>
        <p:spPr>
          <a:xfrm>
            <a:off x="444499" y="5917818"/>
            <a:ext cx="8999845" cy="1015245"/>
          </a:xfrm>
          <a:ln w="28575">
            <a:noFill/>
          </a:ln>
        </p:spPr>
        <p:txBody>
          <a:bodyPr/>
          <a:lstStyle/>
          <a:p>
            <a:pPr marL="0" indent="0">
              <a:buNone/>
            </a:pPr>
            <a:r>
              <a:rPr lang="en-US" sz="2000" dirty="0"/>
              <a:t>In spite of only 12% mass difference, nitrogen and oxygen have different ionization energies, scale heights and </a:t>
            </a:r>
            <a:r>
              <a:rPr lang="en-US" sz="2000" b="1" dirty="0"/>
              <a:t>charge exchange cross sections </a:t>
            </a:r>
            <a:r>
              <a:rPr lang="en-US" sz="2000" dirty="0"/>
              <a:t>with the exospheric hydrogen. </a:t>
            </a:r>
          </a:p>
          <a:p>
            <a:endParaRPr lang="en-US" sz="2000" dirty="0"/>
          </a:p>
        </p:txBody>
      </p:sp>
      <p:sp>
        <p:nvSpPr>
          <p:cNvPr id="3" name="Text Placeholder 2">
            <a:extLst>
              <a:ext uri="{FF2B5EF4-FFF2-40B4-BE49-F238E27FC236}">
                <a16:creationId xmlns:a16="http://schemas.microsoft.com/office/drawing/2014/main" id="{F71FA922-405B-594A-AD1F-A39162A0030F}"/>
              </a:ext>
            </a:extLst>
          </p:cNvPr>
          <p:cNvSpPr>
            <a:spLocks noGrp="1"/>
          </p:cNvSpPr>
          <p:nvPr>
            <p:ph type="body" sz="quarter" idx="10"/>
          </p:nvPr>
        </p:nvSpPr>
        <p:spPr>
          <a:xfrm>
            <a:off x="444500" y="294789"/>
            <a:ext cx="8754091" cy="630555"/>
          </a:xfrm>
        </p:spPr>
        <p:txBody>
          <a:bodyPr/>
          <a:lstStyle/>
          <a:p>
            <a:r>
              <a:rPr lang="en-US" dirty="0"/>
              <a:t>Inner Magnetosphere: N</a:t>
            </a:r>
            <a:r>
              <a:rPr lang="en-US" baseline="30000" dirty="0"/>
              <a:t>+</a:t>
            </a:r>
            <a:r>
              <a:rPr lang="en-US" dirty="0"/>
              <a:t> vs. O</a:t>
            </a:r>
            <a:r>
              <a:rPr lang="en-US" baseline="30000" dirty="0"/>
              <a:t>+</a:t>
            </a:r>
          </a:p>
        </p:txBody>
      </p:sp>
      <p:pic>
        <p:nvPicPr>
          <p:cNvPr id="9" name="Picture 8">
            <a:extLst>
              <a:ext uri="{FF2B5EF4-FFF2-40B4-BE49-F238E27FC236}">
                <a16:creationId xmlns:a16="http://schemas.microsoft.com/office/drawing/2014/main" id="{D34A08CE-B8E7-FE41-ACBD-CEF5FD0F67F5}"/>
              </a:ext>
            </a:extLst>
          </p:cNvPr>
          <p:cNvPicPr>
            <a:picLocks noChangeAspect="1"/>
          </p:cNvPicPr>
          <p:nvPr/>
        </p:nvPicPr>
        <p:blipFill>
          <a:blip r:embed="rId2"/>
          <a:stretch>
            <a:fillRect/>
          </a:stretch>
        </p:blipFill>
        <p:spPr>
          <a:xfrm>
            <a:off x="961787" y="1191238"/>
            <a:ext cx="7524750" cy="4603750"/>
          </a:xfrm>
          <a:prstGeom prst="rect">
            <a:avLst/>
          </a:prstGeom>
        </p:spPr>
      </p:pic>
    </p:spTree>
    <p:extLst>
      <p:ext uri="{BB962C8B-B14F-4D97-AF65-F5344CB8AC3E}">
        <p14:creationId xmlns:p14="http://schemas.microsoft.com/office/powerpoint/2010/main" val="892087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859EE0-87E4-B242-820F-5B8F11BC7DE2}"/>
              </a:ext>
            </a:extLst>
          </p:cNvPr>
          <p:cNvSpPr>
            <a:spLocks noGrp="1"/>
          </p:cNvSpPr>
          <p:nvPr>
            <p:ph type="body" sz="quarter" idx="12"/>
          </p:nvPr>
        </p:nvSpPr>
        <p:spPr>
          <a:xfrm>
            <a:off x="233005" y="1591891"/>
            <a:ext cx="2728559" cy="5055502"/>
          </a:xfrm>
          <a:ln w="28575">
            <a:noFill/>
          </a:ln>
        </p:spPr>
        <p:txBody>
          <a:bodyPr/>
          <a:lstStyle/>
          <a:p>
            <a:pPr marL="0" indent="0">
              <a:buNone/>
            </a:pPr>
            <a:r>
              <a:rPr lang="en-US" sz="2400" dirty="0"/>
              <a:t>Closer to the Earth, mirroring </a:t>
            </a:r>
            <a:r>
              <a:rPr lang="en-US" sz="2400" b="1" dirty="0"/>
              <a:t>N</a:t>
            </a:r>
            <a:r>
              <a:rPr lang="en-US" sz="2400" b="1" baseline="30000" dirty="0"/>
              <a:t>+</a:t>
            </a:r>
            <a:r>
              <a:rPr lang="en-US" sz="2400" b="1" dirty="0"/>
              <a:t> </a:t>
            </a:r>
            <a:r>
              <a:rPr lang="en-US" sz="2400" dirty="0"/>
              <a:t>ions with energies &gt; 10KeV are removed faster from the system than O</a:t>
            </a:r>
            <a:r>
              <a:rPr lang="en-US" sz="2400" baseline="30000" dirty="0"/>
              <a:t>+</a:t>
            </a:r>
            <a:r>
              <a:rPr lang="en-US" sz="2400" dirty="0"/>
              <a:t> ions, and their </a:t>
            </a:r>
            <a:r>
              <a:rPr lang="en-US" sz="2400" b="1" dirty="0"/>
              <a:t>lifetime is at least one order of magnitude shorter.</a:t>
            </a:r>
          </a:p>
          <a:p>
            <a:endParaRPr lang="en-US" sz="2400" dirty="0"/>
          </a:p>
        </p:txBody>
      </p:sp>
      <p:sp>
        <p:nvSpPr>
          <p:cNvPr id="3" name="Text Placeholder 2">
            <a:extLst>
              <a:ext uri="{FF2B5EF4-FFF2-40B4-BE49-F238E27FC236}">
                <a16:creationId xmlns:a16="http://schemas.microsoft.com/office/drawing/2014/main" id="{F71FA922-405B-594A-AD1F-A39162A0030F}"/>
              </a:ext>
            </a:extLst>
          </p:cNvPr>
          <p:cNvSpPr>
            <a:spLocks noGrp="1"/>
          </p:cNvSpPr>
          <p:nvPr>
            <p:ph type="body" sz="quarter" idx="10"/>
          </p:nvPr>
        </p:nvSpPr>
        <p:spPr>
          <a:xfrm>
            <a:off x="233005" y="482905"/>
            <a:ext cx="9648595" cy="630555"/>
          </a:xfrm>
        </p:spPr>
        <p:txBody>
          <a:bodyPr/>
          <a:lstStyle/>
          <a:p>
            <a:r>
              <a:rPr lang="en-US" sz="4100" dirty="0"/>
              <a:t>Lifetimes of N</a:t>
            </a:r>
            <a:r>
              <a:rPr lang="en-US" sz="4100" baseline="30000" dirty="0"/>
              <a:t>+</a:t>
            </a:r>
            <a:r>
              <a:rPr lang="en-US" sz="4100" dirty="0"/>
              <a:t> vs. O</a:t>
            </a:r>
            <a:r>
              <a:rPr lang="en-US" sz="4100" baseline="30000" dirty="0"/>
              <a:t>+ </a:t>
            </a:r>
            <a:r>
              <a:rPr lang="en-US" sz="4100" dirty="0"/>
              <a:t> in the near-Earth Space</a:t>
            </a:r>
            <a:endParaRPr lang="en-US" sz="4100" baseline="30000" dirty="0"/>
          </a:p>
        </p:txBody>
      </p:sp>
      <p:pic>
        <p:nvPicPr>
          <p:cNvPr id="5" name="Picture 4">
            <a:extLst>
              <a:ext uri="{FF2B5EF4-FFF2-40B4-BE49-F238E27FC236}">
                <a16:creationId xmlns:a16="http://schemas.microsoft.com/office/drawing/2014/main" id="{55057664-DD38-4F40-89B4-1ECCAF3F8541}"/>
              </a:ext>
            </a:extLst>
          </p:cNvPr>
          <p:cNvPicPr>
            <a:picLocks noChangeAspect="1"/>
          </p:cNvPicPr>
          <p:nvPr/>
        </p:nvPicPr>
        <p:blipFill>
          <a:blip r:embed="rId2"/>
          <a:stretch>
            <a:fillRect/>
          </a:stretch>
        </p:blipFill>
        <p:spPr>
          <a:xfrm>
            <a:off x="2825480" y="1483122"/>
            <a:ext cx="7056120" cy="5273040"/>
          </a:xfrm>
          <a:prstGeom prst="rect">
            <a:avLst/>
          </a:prstGeom>
        </p:spPr>
      </p:pic>
    </p:spTree>
    <p:extLst>
      <p:ext uri="{BB962C8B-B14F-4D97-AF65-F5344CB8AC3E}">
        <p14:creationId xmlns:p14="http://schemas.microsoft.com/office/powerpoint/2010/main" val="1629388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4DEBB2-9843-384F-AC86-BAD30807549E}"/>
              </a:ext>
            </a:extLst>
          </p:cNvPr>
          <p:cNvPicPr>
            <a:picLocks noChangeAspect="1"/>
          </p:cNvPicPr>
          <p:nvPr/>
        </p:nvPicPr>
        <p:blipFill>
          <a:blip r:embed="rId2"/>
          <a:stretch>
            <a:fillRect/>
          </a:stretch>
        </p:blipFill>
        <p:spPr>
          <a:xfrm>
            <a:off x="1115601" y="1567215"/>
            <a:ext cx="7787640" cy="5303520"/>
          </a:xfrm>
          <a:prstGeom prst="rect">
            <a:avLst/>
          </a:prstGeom>
        </p:spPr>
      </p:pic>
      <p:sp>
        <p:nvSpPr>
          <p:cNvPr id="3" name="Text Placeholder 2">
            <a:extLst>
              <a:ext uri="{FF2B5EF4-FFF2-40B4-BE49-F238E27FC236}">
                <a16:creationId xmlns:a16="http://schemas.microsoft.com/office/drawing/2014/main" id="{65D0FBE1-867E-F947-B441-9FC6BA197800}"/>
              </a:ext>
            </a:extLst>
          </p:cNvPr>
          <p:cNvSpPr>
            <a:spLocks noGrp="1"/>
          </p:cNvSpPr>
          <p:nvPr>
            <p:ph type="body" sz="quarter" idx="10"/>
          </p:nvPr>
        </p:nvSpPr>
        <p:spPr>
          <a:xfrm>
            <a:off x="444500" y="472210"/>
            <a:ext cx="6638688" cy="630555"/>
          </a:xfrm>
        </p:spPr>
        <p:txBody>
          <a:bodyPr/>
          <a:lstStyle/>
          <a:p>
            <a:r>
              <a:rPr lang="en-US" dirty="0"/>
              <a:t>Decay Rates of N</a:t>
            </a:r>
            <a:r>
              <a:rPr lang="en-US" baseline="30000" dirty="0"/>
              <a:t>+</a:t>
            </a:r>
            <a:r>
              <a:rPr lang="en-US" dirty="0"/>
              <a:t> vs. O</a:t>
            </a:r>
            <a:r>
              <a:rPr lang="en-US" baseline="30000" dirty="0"/>
              <a:t>+ </a:t>
            </a:r>
            <a:endParaRPr lang="en-US" dirty="0"/>
          </a:p>
        </p:txBody>
      </p:sp>
    </p:spTree>
    <p:extLst>
      <p:ext uri="{BB962C8B-B14F-4D97-AF65-F5344CB8AC3E}">
        <p14:creationId xmlns:p14="http://schemas.microsoft.com/office/powerpoint/2010/main" val="3864992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584AC3-A917-1341-978C-CA1E6279056D}"/>
              </a:ext>
            </a:extLst>
          </p:cNvPr>
          <p:cNvSpPr>
            <a:spLocks noGrp="1"/>
          </p:cNvSpPr>
          <p:nvPr>
            <p:ph type="body" sz="quarter" idx="10"/>
          </p:nvPr>
        </p:nvSpPr>
        <p:spPr>
          <a:xfrm>
            <a:off x="444500" y="731519"/>
            <a:ext cx="8563022" cy="630555"/>
          </a:xfrm>
        </p:spPr>
        <p:txBody>
          <a:bodyPr/>
          <a:lstStyle/>
          <a:p>
            <a:r>
              <a:rPr lang="en-US" dirty="0"/>
              <a:t>HEIDI – Idealized Simulations</a:t>
            </a:r>
          </a:p>
        </p:txBody>
      </p:sp>
      <p:pic>
        <p:nvPicPr>
          <p:cNvPr id="9" name="Picture 8">
            <a:extLst>
              <a:ext uri="{FF2B5EF4-FFF2-40B4-BE49-F238E27FC236}">
                <a16:creationId xmlns:a16="http://schemas.microsoft.com/office/drawing/2014/main" id="{12E60BCE-549E-5248-B7A2-DB6CB9E90176}"/>
              </a:ext>
            </a:extLst>
          </p:cNvPr>
          <p:cNvPicPr>
            <a:picLocks noChangeAspect="1"/>
          </p:cNvPicPr>
          <p:nvPr/>
        </p:nvPicPr>
        <p:blipFill>
          <a:blip r:embed="rId2"/>
          <a:stretch>
            <a:fillRect/>
          </a:stretch>
        </p:blipFill>
        <p:spPr>
          <a:xfrm>
            <a:off x="154011" y="1643215"/>
            <a:ext cx="5029200" cy="5029200"/>
          </a:xfrm>
          <a:prstGeom prst="rect">
            <a:avLst/>
          </a:prstGeom>
        </p:spPr>
      </p:pic>
      <p:sp>
        <p:nvSpPr>
          <p:cNvPr id="10" name="TextBox 9">
            <a:extLst>
              <a:ext uri="{FF2B5EF4-FFF2-40B4-BE49-F238E27FC236}">
                <a16:creationId xmlns:a16="http://schemas.microsoft.com/office/drawing/2014/main" id="{A9E7C159-EA84-484D-B889-A093A0C17056}"/>
              </a:ext>
            </a:extLst>
          </p:cNvPr>
          <p:cNvSpPr txBox="1"/>
          <p:nvPr/>
        </p:nvSpPr>
        <p:spPr>
          <a:xfrm>
            <a:off x="4726011" y="1909928"/>
            <a:ext cx="4694830" cy="4832092"/>
          </a:xfrm>
          <a:prstGeom prst="rect">
            <a:avLst/>
          </a:prstGeom>
          <a:noFill/>
        </p:spPr>
        <p:txBody>
          <a:bodyPr wrap="square" rtlCol="0">
            <a:spAutoFit/>
          </a:bodyPr>
          <a:lstStyle/>
          <a:p>
            <a:pPr marL="342900" indent="-342900">
              <a:buFont typeface="Wingdings" pitchFamily="2" charset="2"/>
              <a:buChar char="§"/>
            </a:pPr>
            <a:r>
              <a:rPr lang="en-US" sz="2200" dirty="0">
                <a:solidFill>
                  <a:srgbClr val="142958"/>
                </a:solidFill>
                <a:latin typeface="Arial" panose="020B0604020202020204" pitchFamily="34" charset="0"/>
                <a:cs typeface="Arial" panose="020B0604020202020204" pitchFamily="34" charset="0"/>
              </a:rPr>
              <a:t>Constant boundary conditions on the outer boundary.</a:t>
            </a:r>
          </a:p>
          <a:p>
            <a:pPr marL="342900" indent="-342900">
              <a:buFont typeface="Wingdings" pitchFamily="2" charset="2"/>
              <a:buChar char="§"/>
            </a:pPr>
            <a:r>
              <a:rPr lang="en-US" sz="2200" dirty="0">
                <a:solidFill>
                  <a:srgbClr val="142958"/>
                </a:solidFill>
                <a:latin typeface="Arial" panose="020B0604020202020204" pitchFamily="34" charset="0"/>
                <a:cs typeface="Arial" panose="020B0604020202020204" pitchFamily="34" charset="0"/>
              </a:rPr>
              <a:t>Both O</a:t>
            </a:r>
            <a:r>
              <a:rPr lang="en-US" sz="2200" baseline="30000" dirty="0">
                <a:solidFill>
                  <a:srgbClr val="142958"/>
                </a:solidFill>
                <a:latin typeface="Arial" panose="020B0604020202020204" pitchFamily="34" charset="0"/>
                <a:cs typeface="Arial" panose="020B0604020202020204" pitchFamily="34" charset="0"/>
              </a:rPr>
              <a:t>+</a:t>
            </a:r>
            <a:r>
              <a:rPr lang="en-US" sz="2200" dirty="0">
                <a:solidFill>
                  <a:srgbClr val="142958"/>
                </a:solidFill>
                <a:latin typeface="Arial" panose="020B0604020202020204" pitchFamily="34" charset="0"/>
                <a:cs typeface="Arial" panose="020B0604020202020204" pitchFamily="34" charset="0"/>
              </a:rPr>
              <a:t> and N</a:t>
            </a:r>
            <a:r>
              <a:rPr lang="en-US" sz="2200" baseline="30000" dirty="0">
                <a:solidFill>
                  <a:srgbClr val="142958"/>
                </a:solidFill>
                <a:latin typeface="Arial" panose="020B0604020202020204" pitchFamily="34" charset="0"/>
                <a:cs typeface="Arial" panose="020B0604020202020204" pitchFamily="34" charset="0"/>
              </a:rPr>
              <a:t>+</a:t>
            </a:r>
            <a:r>
              <a:rPr lang="en-US" sz="2200" dirty="0">
                <a:solidFill>
                  <a:srgbClr val="142958"/>
                </a:solidFill>
                <a:latin typeface="Arial" panose="020B0604020202020204" pitchFamily="34" charset="0"/>
                <a:cs typeface="Arial" panose="020B0604020202020204" pitchFamily="34" charset="0"/>
              </a:rPr>
              <a:t> densities on the outer boundary vary according to the </a:t>
            </a:r>
            <a:r>
              <a:rPr lang="en-US" sz="2200" i="1" dirty="0">
                <a:solidFill>
                  <a:srgbClr val="142958"/>
                </a:solidFill>
                <a:latin typeface="Arial" panose="020B0604020202020204" pitchFamily="34" charset="0"/>
                <a:cs typeface="Arial" panose="020B0604020202020204" pitchFamily="34" charset="0"/>
              </a:rPr>
              <a:t>Young et al. </a:t>
            </a:r>
            <a:r>
              <a:rPr lang="en-US" sz="2200" dirty="0">
                <a:solidFill>
                  <a:srgbClr val="142958"/>
                </a:solidFill>
                <a:latin typeface="Arial" panose="020B0604020202020204" pitchFamily="34" charset="0"/>
                <a:cs typeface="Arial" panose="020B0604020202020204" pitchFamily="34" charset="0"/>
              </a:rPr>
              <a:t>[1982] formula.</a:t>
            </a:r>
          </a:p>
          <a:p>
            <a:pPr marL="342900" indent="-342900">
              <a:buFont typeface="Wingdings" pitchFamily="2" charset="2"/>
              <a:buChar char="§"/>
            </a:pPr>
            <a:r>
              <a:rPr lang="en-US" sz="2200" dirty="0">
                <a:solidFill>
                  <a:srgbClr val="142958"/>
                </a:solidFill>
                <a:latin typeface="Arial" panose="020B0604020202020204" pitchFamily="34" charset="0"/>
                <a:cs typeface="Arial" panose="020B0604020202020204" pitchFamily="34" charset="0"/>
              </a:rPr>
              <a:t>We assume that the total density of heavy ions (</a:t>
            </a:r>
            <a:r>
              <a:rPr lang="en-US" sz="2200" dirty="0" err="1">
                <a:solidFill>
                  <a:srgbClr val="142958"/>
                </a:solidFill>
                <a:latin typeface="Arial" panose="020B0604020202020204" pitchFamily="34" charset="0"/>
                <a:cs typeface="Arial" panose="020B0604020202020204" pitchFamily="34" charset="0"/>
              </a:rPr>
              <a:t>n</a:t>
            </a:r>
            <a:r>
              <a:rPr lang="en-US" sz="2200" baseline="-25000" dirty="0" err="1">
                <a:solidFill>
                  <a:srgbClr val="142958"/>
                </a:solidFill>
                <a:latin typeface="Arial" panose="020B0604020202020204" pitchFamily="34" charset="0"/>
                <a:cs typeface="Arial" panose="020B0604020202020204" pitchFamily="34" charset="0"/>
              </a:rPr>
              <a:t>Heavy</a:t>
            </a:r>
            <a:r>
              <a:rPr lang="en-US" sz="2200" baseline="-25000" dirty="0">
                <a:solidFill>
                  <a:srgbClr val="142958"/>
                </a:solidFill>
                <a:latin typeface="Arial" panose="020B0604020202020204" pitchFamily="34" charset="0"/>
                <a:cs typeface="Arial" panose="020B0604020202020204" pitchFamily="34" charset="0"/>
              </a:rPr>
              <a:t> Ions</a:t>
            </a:r>
            <a:r>
              <a:rPr lang="en-US" sz="2200" dirty="0">
                <a:solidFill>
                  <a:srgbClr val="142958"/>
                </a:solidFill>
                <a:latin typeface="Arial" panose="020B0604020202020204" pitchFamily="34" charset="0"/>
                <a:cs typeface="Arial" panose="020B0604020202020204" pitchFamily="34" charset="0"/>
              </a:rPr>
              <a:t> = </a:t>
            </a:r>
            <a:r>
              <a:rPr lang="en-US" sz="2200" dirty="0" err="1">
                <a:solidFill>
                  <a:srgbClr val="142958"/>
                </a:solidFill>
                <a:latin typeface="Arial" panose="020B0604020202020204" pitchFamily="34" charset="0"/>
                <a:cs typeface="Arial" panose="020B0604020202020204" pitchFamily="34" charset="0"/>
              </a:rPr>
              <a:t>n</a:t>
            </a:r>
            <a:r>
              <a:rPr lang="en-US" sz="2200" baseline="-25000" dirty="0" err="1">
                <a:solidFill>
                  <a:srgbClr val="142958"/>
                </a:solidFill>
                <a:latin typeface="Arial" panose="020B0604020202020204" pitchFamily="34" charset="0"/>
                <a:cs typeface="Arial" panose="020B0604020202020204" pitchFamily="34" charset="0"/>
              </a:rPr>
              <a:t>O</a:t>
            </a:r>
            <a:r>
              <a:rPr lang="en-US" sz="2200" baseline="-25000" dirty="0">
                <a:solidFill>
                  <a:srgbClr val="142958"/>
                </a:solidFill>
                <a:latin typeface="Arial" panose="020B0604020202020204" pitchFamily="34" charset="0"/>
                <a:cs typeface="Arial" panose="020B0604020202020204" pitchFamily="34" charset="0"/>
              </a:rPr>
              <a:t>+</a:t>
            </a:r>
            <a:r>
              <a:rPr lang="en-US" sz="2200" dirty="0">
                <a:solidFill>
                  <a:srgbClr val="142958"/>
                </a:solidFill>
                <a:latin typeface="Arial" panose="020B0604020202020204" pitchFamily="34" charset="0"/>
                <a:cs typeface="Arial" panose="020B0604020202020204" pitchFamily="34" charset="0"/>
              </a:rPr>
              <a:t> + </a:t>
            </a:r>
            <a:r>
              <a:rPr lang="en-US" sz="2200" dirty="0" err="1">
                <a:solidFill>
                  <a:srgbClr val="142958"/>
                </a:solidFill>
                <a:latin typeface="Arial" panose="020B0604020202020204" pitchFamily="34" charset="0"/>
                <a:cs typeface="Arial" panose="020B0604020202020204" pitchFamily="34" charset="0"/>
              </a:rPr>
              <a:t>n</a:t>
            </a:r>
            <a:r>
              <a:rPr lang="en-US" sz="2200" baseline="-25000" dirty="0" err="1">
                <a:solidFill>
                  <a:srgbClr val="142958"/>
                </a:solidFill>
                <a:latin typeface="Arial" panose="020B0604020202020204" pitchFamily="34" charset="0"/>
                <a:cs typeface="Arial" panose="020B0604020202020204" pitchFamily="34" charset="0"/>
              </a:rPr>
              <a:t>N</a:t>
            </a:r>
            <a:r>
              <a:rPr lang="en-US" sz="2200" baseline="-25000" dirty="0">
                <a:solidFill>
                  <a:srgbClr val="142958"/>
                </a:solidFill>
                <a:latin typeface="Arial" panose="020B0604020202020204" pitchFamily="34" charset="0"/>
                <a:cs typeface="Arial" panose="020B0604020202020204" pitchFamily="34" charset="0"/>
              </a:rPr>
              <a:t>+</a:t>
            </a:r>
            <a:r>
              <a:rPr lang="en-US" sz="2200" dirty="0">
                <a:solidFill>
                  <a:srgbClr val="142958"/>
                </a:solidFill>
                <a:latin typeface="Arial" panose="020B0604020202020204" pitchFamily="34" charset="0"/>
                <a:cs typeface="Arial" panose="020B0604020202020204" pitchFamily="34" charset="0"/>
              </a:rPr>
              <a:t>) is constant, and only vary the ratio of N</a:t>
            </a:r>
            <a:r>
              <a:rPr lang="en-US" sz="2200" baseline="30000" dirty="0">
                <a:solidFill>
                  <a:srgbClr val="142958"/>
                </a:solidFill>
                <a:latin typeface="Arial" panose="020B0604020202020204" pitchFamily="34" charset="0"/>
                <a:cs typeface="Arial" panose="020B0604020202020204" pitchFamily="34" charset="0"/>
              </a:rPr>
              <a:t>+</a:t>
            </a:r>
            <a:r>
              <a:rPr lang="en-US" sz="2200" dirty="0">
                <a:solidFill>
                  <a:srgbClr val="142958"/>
                </a:solidFill>
                <a:latin typeface="Arial" panose="020B0604020202020204" pitchFamily="34" charset="0"/>
                <a:cs typeface="Arial" panose="020B0604020202020204" pitchFamily="34" charset="0"/>
              </a:rPr>
              <a:t>/O</a:t>
            </a:r>
            <a:r>
              <a:rPr lang="en-US" sz="2200" baseline="30000" dirty="0">
                <a:solidFill>
                  <a:srgbClr val="142958"/>
                </a:solidFill>
                <a:latin typeface="Arial" panose="020B0604020202020204" pitchFamily="34" charset="0"/>
                <a:cs typeface="Arial" panose="020B0604020202020204" pitchFamily="34" charset="0"/>
              </a:rPr>
              <a:t>+</a:t>
            </a:r>
            <a:r>
              <a:rPr lang="en-US" sz="2200" dirty="0">
                <a:solidFill>
                  <a:srgbClr val="142958"/>
                </a:solidFill>
                <a:latin typeface="Arial" panose="020B0604020202020204" pitchFamily="34" charset="0"/>
                <a:cs typeface="Arial" panose="020B0604020202020204" pitchFamily="34" charset="0"/>
              </a:rPr>
              <a:t>.</a:t>
            </a:r>
          </a:p>
          <a:p>
            <a:pPr marL="342900" indent="-342900">
              <a:buFont typeface="Wingdings" pitchFamily="2" charset="2"/>
              <a:buChar char="§"/>
            </a:pPr>
            <a:r>
              <a:rPr lang="en-US" sz="2200" dirty="0">
                <a:solidFill>
                  <a:srgbClr val="142958"/>
                </a:solidFill>
                <a:latin typeface="Arial" panose="020B0604020202020204" pitchFamily="34" charset="0"/>
                <a:cs typeface="Arial" panose="020B0604020202020204" pitchFamily="34" charset="0"/>
              </a:rPr>
              <a:t>Dipole magnetic field</a:t>
            </a:r>
          </a:p>
          <a:p>
            <a:pPr marL="342900" indent="-342900">
              <a:buFont typeface="Wingdings" pitchFamily="2" charset="2"/>
              <a:buChar char="§"/>
            </a:pPr>
            <a:r>
              <a:rPr lang="en-US" sz="2200" dirty="0" err="1">
                <a:solidFill>
                  <a:srgbClr val="142958"/>
                </a:solidFill>
                <a:latin typeface="Arial" panose="020B0604020202020204" pitchFamily="34" charset="0"/>
                <a:cs typeface="Arial" panose="020B0604020202020204" pitchFamily="34" charset="0"/>
              </a:rPr>
              <a:t>Volland</a:t>
            </a:r>
            <a:r>
              <a:rPr lang="en-US" sz="2200" dirty="0">
                <a:solidFill>
                  <a:srgbClr val="142958"/>
                </a:solidFill>
                <a:latin typeface="Arial" panose="020B0604020202020204" pitchFamily="34" charset="0"/>
                <a:cs typeface="Arial" panose="020B0604020202020204" pitchFamily="34" charset="0"/>
              </a:rPr>
              <a:t>-Stern electric field</a:t>
            </a:r>
          </a:p>
          <a:p>
            <a:pPr marL="342900" indent="-342900">
              <a:buFont typeface="Wingdings" pitchFamily="2" charset="2"/>
              <a:buChar char="§"/>
            </a:pPr>
            <a:r>
              <a:rPr lang="en-US" sz="2200" dirty="0">
                <a:solidFill>
                  <a:srgbClr val="142958"/>
                </a:solidFill>
                <a:latin typeface="Arial" panose="020B0604020202020204" pitchFamily="34" charset="0"/>
                <a:cs typeface="Arial" panose="020B0604020202020204" pitchFamily="34" charset="0"/>
              </a:rPr>
              <a:t>Spherically symmetric exospheric density distribution</a:t>
            </a:r>
          </a:p>
          <a:p>
            <a:pPr marL="342900" indent="-342900">
              <a:buFont typeface="Wingdings" pitchFamily="2" charset="2"/>
              <a:buChar char="§"/>
            </a:pPr>
            <a:endParaRPr lang="en-US" sz="2200" dirty="0">
              <a:solidFill>
                <a:srgbClr val="1429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7294463"/>
      </p:ext>
    </p:extLst>
  </p:cSld>
  <p:clrMapOvr>
    <a:masterClrMapping/>
  </p:clrMapOvr>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CE template 2016 4x3.potx [Read-Only]" id="{1C701503-D68C-4995-B29E-3DA82FCF1AE1}" vid="{041071AF-81C5-4BC9-93E8-0EBAB6EF7D37}"/>
    </a:ext>
  </a:extLst>
</a:theme>
</file>

<file path=ppt/theme/theme2.xml><?xml version="1.0" encoding="utf-8"?>
<a:theme xmlns:a="http://schemas.openxmlformats.org/drawingml/2006/main" name="Content Slides - Blue Tex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CE template 2016 4x3.potx [Read-Only]" id="{1C701503-D68C-4995-B29E-3DA82FCF1AE1}" vid="{9821BDD9-FCB9-44B1-8464-78727017907A}"/>
    </a:ext>
  </a:extLst>
</a:theme>
</file>

<file path=ppt/theme/theme3.xml><?xml version="1.0" encoding="utf-8"?>
<a:theme xmlns:a="http://schemas.openxmlformats.org/drawingml/2006/main" name="Content Slides - Orange Tex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CE template 2016 4x3.potx [Read-Only]" id="{1C701503-D68C-4995-B29E-3DA82FCF1AE1}" vid="{689E164A-0053-445C-B0AB-B9D2A304A7A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ECE template 2016 4x3</Template>
  <TotalTime>10573</TotalTime>
  <Words>550</Words>
  <Application>Microsoft Macintosh PowerPoint</Application>
  <PresentationFormat>Custom</PresentationFormat>
  <Paragraphs>51</Paragraphs>
  <Slides>13</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Arial Narrow</vt:lpstr>
      <vt:lpstr>Calibri</vt:lpstr>
      <vt:lpstr>OfficinaSansITCStd Book</vt:lpstr>
      <vt:lpstr>Wingdings</vt:lpstr>
      <vt:lpstr>Cover Slide</vt:lpstr>
      <vt:lpstr>Content Slides - Blue Text</vt:lpstr>
      <vt:lpstr>Content Slides - Orange 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Weidinger, Lisa M</dc:creator>
  <cp:lastModifiedBy>Microsoft Office User</cp:lastModifiedBy>
  <cp:revision>383</cp:revision>
  <cp:lastPrinted>2017-10-24T20:50:10Z</cp:lastPrinted>
  <dcterms:created xsi:type="dcterms:W3CDTF">2016-10-24T20:36:28Z</dcterms:created>
  <dcterms:modified xsi:type="dcterms:W3CDTF">2018-06-13T00:08:48Z</dcterms:modified>
</cp:coreProperties>
</file>